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21_47F408B.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comments/modernComment_103_D3D854EB.xml" ContentType="application/vnd.ms-powerpoint.comment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comments/modernComment_114_541E2717.xml" ContentType="application/vnd.ms-powerpoint.comment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8.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9.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1.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2.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3.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4.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25.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6.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7.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28.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29.xml" ContentType="application/vnd.openxmlformats-officedocument.presentationml.notesSlide+xml"/>
  <Override PartName="/ppt/comments/modernComment_11B_4D81335D.xml" ContentType="application/vnd.ms-powerpoint.comments+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3"/>
  </p:notesMasterIdLst>
  <p:sldIdLst>
    <p:sldId id="289" r:id="rId5"/>
    <p:sldId id="262" r:id="rId6"/>
    <p:sldId id="257" r:id="rId7"/>
    <p:sldId id="258" r:id="rId8"/>
    <p:sldId id="259" r:id="rId9"/>
    <p:sldId id="260" r:id="rId10"/>
    <p:sldId id="276" r:id="rId11"/>
    <p:sldId id="298" r:id="rId12"/>
    <p:sldId id="263" r:id="rId13"/>
    <p:sldId id="274" r:id="rId14"/>
    <p:sldId id="278" r:id="rId15"/>
    <p:sldId id="279" r:id="rId16"/>
    <p:sldId id="280" r:id="rId17"/>
    <p:sldId id="286" r:id="rId18"/>
    <p:sldId id="282" r:id="rId19"/>
    <p:sldId id="287" r:id="rId20"/>
    <p:sldId id="305" r:id="rId21"/>
    <p:sldId id="307" r:id="rId22"/>
    <p:sldId id="308" r:id="rId23"/>
    <p:sldId id="300" r:id="rId24"/>
    <p:sldId id="301" r:id="rId25"/>
    <p:sldId id="269" r:id="rId26"/>
    <p:sldId id="270" r:id="rId27"/>
    <p:sldId id="303" r:id="rId28"/>
    <p:sldId id="277" r:id="rId29"/>
    <p:sldId id="292" r:id="rId30"/>
    <p:sldId id="275" r:id="rId31"/>
    <p:sldId id="273" r:id="rId32"/>
    <p:sldId id="283" r:id="rId33"/>
    <p:sldId id="284" r:id="rId34"/>
    <p:sldId id="285" r:id="rId35"/>
    <p:sldId id="288" r:id="rId36"/>
    <p:sldId id="290" r:id="rId37"/>
    <p:sldId id="291" r:id="rId38"/>
    <p:sldId id="293" r:id="rId39"/>
    <p:sldId id="299" r:id="rId40"/>
    <p:sldId id="294" r:id="rId41"/>
    <p:sldId id="26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AEC3172-87A8-073A-1130-DB5C9CFCF5D3}" name="Lee, Justin" initials="LJ" userId="S::justinwllee@vt.edu::07432b45-5420-48a7-b5c0-a50258208d38" providerId="AD"/>
  <p188:author id="{4A9D347C-11BC-92CB-3B52-9E59CEBDBFCB}" name="Harrington, Brooke" initials="HB" userId="S::brookeh@vt.edu::36fda98d-de94-422e-a973-e4a7b6795140" providerId="AD"/>
  <p188:author id="{A9619CDA-A69D-D283-BBB1-3EB9EBB8FA3F}" name="Abuljobain, Omar" initials="OA" userId="S::omarabul@vt.edu::908e3bf6-108d-404e-8a86-e3887db23e97" providerId="AD"/>
  <p188:author id="{0CFBB9E2-B654-02D6-D2B6-D29AB39FF87E}" name="Baum, Andrew" initials="AB" userId="S::vtbaum02@vt.edu::0ca10a84-aafc-49d6-9769-f2370d9dd716"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C8F2D2"/>
    <a:srgbClr val="FF0000"/>
    <a:srgbClr val="D9FF00"/>
    <a:srgbClr val="156082"/>
    <a:srgbClr val="DCEAF7"/>
    <a:srgbClr val="F9B2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140B2E-5EE9-9899-F6A4-77AAC5FBF77B}" v="3" dt="2025-04-30T00:21:41.491"/>
  </p1510:revLst>
</p1510:revInfo>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50"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e, Justin" userId="S::justinwllee@vt.edu::07432b45-5420-48a7-b5c0-a50258208d38" providerId="AD" clId="Web-{DE30D37E-1D7D-DADD-413D-C586823B48B0}"/>
    <pc:docChg chg="addSld delSld modSld">
      <pc:chgData name="Lee, Justin" userId="S::justinwllee@vt.edu::07432b45-5420-48a7-b5c0-a50258208d38" providerId="AD" clId="Web-{DE30D37E-1D7D-DADD-413D-C586823B48B0}" dt="2024-10-17T21:56:03.747" v="183" actId="1076"/>
      <pc:docMkLst>
        <pc:docMk/>
      </pc:docMkLst>
      <pc:sldChg chg="addSp delSp modSp new addAnim delAnim modAnim">
        <pc:chgData name="Lee, Justin" userId="S::justinwllee@vt.edu::07432b45-5420-48a7-b5c0-a50258208d38" providerId="AD" clId="Web-{DE30D37E-1D7D-DADD-413D-C586823B48B0}" dt="2024-10-17T21:38:15.863" v="68"/>
        <pc:sldMkLst>
          <pc:docMk/>
          <pc:sldMk cId="789733145" sldId="269"/>
        </pc:sldMkLst>
        <pc:spChg chg="mod">
          <ac:chgData name="Lee, Justin" userId="S::justinwllee@vt.edu::07432b45-5420-48a7-b5c0-a50258208d38" providerId="AD" clId="Web-{DE30D37E-1D7D-DADD-413D-C586823B48B0}" dt="2024-10-17T21:32:31.662" v="16" actId="20577"/>
          <ac:spMkLst>
            <pc:docMk/>
            <pc:sldMk cId="789733145" sldId="269"/>
            <ac:spMk id="2" creationId="{E4E5D3C7-27A9-3D1C-D8CC-B38DDD4A2DCD}"/>
          </ac:spMkLst>
        </pc:spChg>
        <pc:picChg chg="add mod">
          <ac:chgData name="Lee, Justin" userId="S::justinwllee@vt.edu::07432b45-5420-48a7-b5c0-a50258208d38" providerId="AD" clId="Web-{DE30D37E-1D7D-DADD-413D-C586823B48B0}" dt="2024-10-17T21:34:13.510" v="39" actId="1076"/>
          <ac:picMkLst>
            <pc:docMk/>
            <pc:sldMk cId="789733145" sldId="269"/>
            <ac:picMk id="5" creationId="{C0249866-5F16-8C25-9FF6-AB770536B7BE}"/>
          </ac:picMkLst>
        </pc:picChg>
        <pc:picChg chg="add mod">
          <ac:chgData name="Lee, Justin" userId="S::justinwllee@vt.edu::07432b45-5420-48a7-b5c0-a50258208d38" providerId="AD" clId="Web-{DE30D37E-1D7D-DADD-413D-C586823B48B0}" dt="2024-10-17T21:34:10.432" v="37" actId="1076"/>
          <ac:picMkLst>
            <pc:docMk/>
            <pc:sldMk cId="789733145" sldId="269"/>
            <ac:picMk id="6" creationId="{87B4EF37-E828-9B25-9B4A-6831FB7A3375}"/>
          </ac:picMkLst>
        </pc:picChg>
        <pc:picChg chg="add mod">
          <ac:chgData name="Lee, Justin" userId="S::justinwllee@vt.edu::07432b45-5420-48a7-b5c0-a50258208d38" providerId="AD" clId="Web-{DE30D37E-1D7D-DADD-413D-C586823B48B0}" dt="2024-10-17T21:34:19.197" v="41" actId="1076"/>
          <ac:picMkLst>
            <pc:docMk/>
            <pc:sldMk cId="789733145" sldId="269"/>
            <ac:picMk id="7" creationId="{A7567CDE-DCEC-0351-57DC-ABB2B6C1658C}"/>
          </ac:picMkLst>
        </pc:picChg>
        <pc:picChg chg="add mod ord">
          <ac:chgData name="Lee, Justin" userId="S::justinwllee@vt.edu::07432b45-5420-48a7-b5c0-a50258208d38" providerId="AD" clId="Web-{DE30D37E-1D7D-DADD-413D-C586823B48B0}" dt="2024-10-17T21:35:57.123" v="50"/>
          <ac:picMkLst>
            <pc:docMk/>
            <pc:sldMk cId="789733145" sldId="269"/>
            <ac:picMk id="8" creationId="{FACC3387-41F8-7EE6-7E86-64E5432248B4}"/>
          </ac:picMkLst>
        </pc:picChg>
      </pc:sldChg>
      <pc:sldChg chg="add del replId">
        <pc:chgData name="Lee, Justin" userId="S::justinwllee@vt.edu::07432b45-5420-48a7-b5c0-a50258208d38" providerId="AD" clId="Web-{DE30D37E-1D7D-DADD-413D-C586823B48B0}" dt="2024-10-17T21:32:46.663" v="18"/>
        <pc:sldMkLst>
          <pc:docMk/>
          <pc:sldMk cId="2963211842" sldId="270"/>
        </pc:sldMkLst>
      </pc:sldChg>
      <pc:sldChg chg="addSp delSp modSp new addAnim modAnim">
        <pc:chgData name="Lee, Justin" userId="S::justinwllee@vt.edu::07432b45-5420-48a7-b5c0-a50258208d38" providerId="AD" clId="Web-{DE30D37E-1D7D-DADD-413D-C586823B48B0}" dt="2024-10-17T21:56:03.747" v="183" actId="1076"/>
        <pc:sldMkLst>
          <pc:docMk/>
          <pc:sldMk cId="3332644063" sldId="270"/>
        </pc:sldMkLst>
        <pc:spChg chg="mod">
          <ac:chgData name="Lee, Justin" userId="S::justinwllee@vt.edu::07432b45-5420-48a7-b5c0-a50258208d38" providerId="AD" clId="Web-{DE30D37E-1D7D-DADD-413D-C586823B48B0}" dt="2024-10-17T21:47:20.196" v="129" actId="1076"/>
          <ac:spMkLst>
            <pc:docMk/>
            <pc:sldMk cId="3332644063" sldId="270"/>
            <ac:spMk id="2" creationId="{1A7414C1-AF31-95A9-4876-2DD6EFC48C48}"/>
          </ac:spMkLst>
        </pc:spChg>
        <pc:spChg chg="mod">
          <ac:chgData name="Lee, Justin" userId="S::justinwllee@vt.edu::07432b45-5420-48a7-b5c0-a50258208d38" providerId="AD" clId="Web-{DE30D37E-1D7D-DADD-413D-C586823B48B0}" dt="2024-10-17T21:46:59.242" v="119" actId="1076"/>
          <ac:spMkLst>
            <pc:docMk/>
            <pc:sldMk cId="3332644063" sldId="270"/>
            <ac:spMk id="4" creationId="{4B8986D2-AE94-0F1D-D107-893CDC791E1F}"/>
          </ac:spMkLst>
        </pc:spChg>
        <pc:picChg chg="add mod modCrop">
          <ac:chgData name="Lee, Justin" userId="S::justinwllee@vt.edu::07432b45-5420-48a7-b5c0-a50258208d38" providerId="AD" clId="Web-{DE30D37E-1D7D-DADD-413D-C586823B48B0}" dt="2024-10-17T21:50:43.251" v="153" actId="688"/>
          <ac:picMkLst>
            <pc:docMk/>
            <pc:sldMk cId="3332644063" sldId="270"/>
            <ac:picMk id="5" creationId="{C55468F4-E25A-4167-FAF0-74D1AC3AA011}"/>
          </ac:picMkLst>
        </pc:picChg>
        <pc:picChg chg="add mod modCrop">
          <ac:chgData name="Lee, Justin" userId="S::justinwllee@vt.edu::07432b45-5420-48a7-b5c0-a50258208d38" providerId="AD" clId="Web-{DE30D37E-1D7D-DADD-413D-C586823B48B0}" dt="2024-10-17T21:49:04.200" v="148" actId="14100"/>
          <ac:picMkLst>
            <pc:docMk/>
            <pc:sldMk cId="3332644063" sldId="270"/>
            <ac:picMk id="6" creationId="{098631E7-F613-FF9F-6F76-E584DD569912}"/>
          </ac:picMkLst>
        </pc:picChg>
        <pc:picChg chg="add mod modCrop">
          <ac:chgData name="Lee, Justin" userId="S::justinwllee@vt.edu::07432b45-5420-48a7-b5c0-a50258208d38" providerId="AD" clId="Web-{DE30D37E-1D7D-DADD-413D-C586823B48B0}" dt="2024-10-17T21:47:29.337" v="133" actId="1076"/>
          <ac:picMkLst>
            <pc:docMk/>
            <pc:sldMk cId="3332644063" sldId="270"/>
            <ac:picMk id="7" creationId="{1533F568-F59B-912F-BAAC-53A17299D438}"/>
          </ac:picMkLst>
        </pc:picChg>
        <pc:picChg chg="add mod ord modCrop">
          <ac:chgData name="Lee, Justin" userId="S::justinwllee@vt.edu::07432b45-5420-48a7-b5c0-a50258208d38" providerId="AD" clId="Web-{DE30D37E-1D7D-DADD-413D-C586823B48B0}" dt="2024-10-17T21:52:04.035" v="162" actId="1076"/>
          <ac:picMkLst>
            <pc:docMk/>
            <pc:sldMk cId="3332644063" sldId="270"/>
            <ac:picMk id="8" creationId="{083DC541-7150-4564-F54B-142F04215C30}"/>
          </ac:picMkLst>
        </pc:picChg>
        <pc:picChg chg="add mod">
          <ac:chgData name="Lee, Justin" userId="S::justinwllee@vt.edu::07432b45-5420-48a7-b5c0-a50258208d38" providerId="AD" clId="Web-{DE30D37E-1D7D-DADD-413D-C586823B48B0}" dt="2024-10-17T21:49:01.810" v="147" actId="1076"/>
          <ac:picMkLst>
            <pc:docMk/>
            <pc:sldMk cId="3332644063" sldId="270"/>
            <ac:picMk id="9" creationId="{A27723BB-6E83-F8C7-FC8F-E1A3A9731B8A}"/>
          </ac:picMkLst>
        </pc:picChg>
        <pc:picChg chg="add mod modCrop">
          <ac:chgData name="Lee, Justin" userId="S::justinwllee@vt.edu::07432b45-5420-48a7-b5c0-a50258208d38" providerId="AD" clId="Web-{DE30D37E-1D7D-DADD-413D-C586823B48B0}" dt="2024-10-17T21:48:56.090" v="145" actId="14100"/>
          <ac:picMkLst>
            <pc:docMk/>
            <pc:sldMk cId="3332644063" sldId="270"/>
            <ac:picMk id="10" creationId="{EC9204D8-1519-676D-50BA-136BC715B594}"/>
          </ac:picMkLst>
        </pc:picChg>
        <pc:picChg chg="add mod modCrop">
          <ac:chgData name="Lee, Justin" userId="S::justinwllee@vt.edu::07432b45-5420-48a7-b5c0-a50258208d38" providerId="AD" clId="Web-{DE30D37E-1D7D-DADD-413D-C586823B48B0}" dt="2024-10-17T21:53:19.694" v="169"/>
          <ac:picMkLst>
            <pc:docMk/>
            <pc:sldMk cId="3332644063" sldId="270"/>
            <ac:picMk id="13" creationId="{23CD0159-AA9C-B1F2-5B2B-EE8F2BD34D6D}"/>
          </ac:picMkLst>
        </pc:picChg>
        <pc:picChg chg="add mod modCrop">
          <ac:chgData name="Lee, Justin" userId="S::justinwllee@vt.edu::07432b45-5420-48a7-b5c0-a50258208d38" providerId="AD" clId="Web-{DE30D37E-1D7D-DADD-413D-C586823B48B0}" dt="2024-10-17T21:56:03.747" v="183" actId="1076"/>
          <ac:picMkLst>
            <pc:docMk/>
            <pc:sldMk cId="3332644063" sldId="270"/>
            <ac:picMk id="14" creationId="{B6176CDC-9A46-A818-F62A-70319A0B423A}"/>
          </ac:picMkLst>
        </pc:picChg>
      </pc:sldChg>
    </pc:docChg>
  </pc:docChgLst>
  <pc:docChgLst>
    <pc:chgData name="Moriarty, Cavan" userId="S::cavanm@vt.edu::359f4d5b-dd62-45f1-93b8-d5fd818a1f31" providerId="AD" clId="Web-{59B0F6EB-EEA8-F787-2E3F-3B7F8992F939}"/>
    <pc:docChg chg="modSld">
      <pc:chgData name="Moriarty, Cavan" userId="S::cavanm@vt.edu::359f4d5b-dd62-45f1-93b8-d5fd818a1f31" providerId="AD" clId="Web-{59B0F6EB-EEA8-F787-2E3F-3B7F8992F939}" dt="2024-10-23T21:48:07.479" v="178"/>
      <pc:docMkLst>
        <pc:docMk/>
      </pc:docMkLst>
      <pc:sldChg chg="modSp modNotes">
        <pc:chgData name="Moriarty, Cavan" userId="S::cavanm@vt.edu::359f4d5b-dd62-45f1-93b8-d5fd818a1f31" providerId="AD" clId="Web-{59B0F6EB-EEA8-F787-2E3F-3B7F8992F939}" dt="2024-10-23T21:14:40.878" v="161"/>
        <pc:sldMkLst>
          <pc:docMk/>
          <pc:sldMk cId="1929971972" sldId="260"/>
        </pc:sldMkLst>
        <pc:graphicFrameChg chg="mod">
          <ac:chgData name="Moriarty, Cavan" userId="S::cavanm@vt.edu::359f4d5b-dd62-45f1-93b8-d5fd818a1f31" providerId="AD" clId="Web-{59B0F6EB-EEA8-F787-2E3F-3B7F8992F939}" dt="2024-10-23T21:14:33.065" v="157" actId="1076"/>
          <ac:graphicFrameMkLst>
            <pc:docMk/>
            <pc:sldMk cId="1929971972" sldId="260"/>
            <ac:graphicFrameMk id="3" creationId="{2295F057-B222-14F8-6A2D-279CCE126209}"/>
          </ac:graphicFrameMkLst>
        </pc:graphicFrameChg>
      </pc:sldChg>
      <pc:sldChg chg="modNotes">
        <pc:chgData name="Moriarty, Cavan" userId="S::cavanm@vt.edu::359f4d5b-dd62-45f1-93b8-d5fd818a1f31" providerId="AD" clId="Web-{59B0F6EB-EEA8-F787-2E3F-3B7F8992F939}" dt="2024-10-23T21:48:07.479" v="178"/>
        <pc:sldMkLst>
          <pc:docMk/>
          <pc:sldMk cId="1212324966" sldId="298"/>
        </pc:sldMkLst>
      </pc:sldChg>
    </pc:docChg>
  </pc:docChgLst>
  <pc:docChgLst>
    <pc:chgData name="Moriarty, Cavan" userId="S::cavanm@vt.edu::359f4d5b-dd62-45f1-93b8-d5fd818a1f31" providerId="AD" clId="Web-{57083DD2-5AAB-18CD-45C1-34F960942BF7}"/>
    <pc:docChg chg="modSld sldOrd">
      <pc:chgData name="Moriarty, Cavan" userId="S::cavanm@vt.edu::359f4d5b-dd62-45f1-93b8-d5fd818a1f31" providerId="AD" clId="Web-{57083DD2-5AAB-18CD-45C1-34F960942BF7}" dt="2024-10-21T23:05:55.238" v="54"/>
      <pc:docMkLst>
        <pc:docMk/>
      </pc:docMkLst>
      <pc:sldChg chg="modSp">
        <pc:chgData name="Moriarty, Cavan" userId="S::cavanm@vt.edu::359f4d5b-dd62-45f1-93b8-d5fd818a1f31" providerId="AD" clId="Web-{57083DD2-5AAB-18CD-45C1-34F960942BF7}" dt="2024-10-21T22:41:47.698" v="10"/>
        <pc:sldMkLst>
          <pc:docMk/>
          <pc:sldMk cId="450254832" sldId="257"/>
        </pc:sldMkLst>
        <pc:graphicFrameChg chg="modGraphic">
          <ac:chgData name="Moriarty, Cavan" userId="S::cavanm@vt.edu::359f4d5b-dd62-45f1-93b8-d5fd818a1f31" providerId="AD" clId="Web-{57083DD2-5AAB-18CD-45C1-34F960942BF7}" dt="2024-10-21T22:41:47.698" v="10"/>
          <ac:graphicFrameMkLst>
            <pc:docMk/>
            <pc:sldMk cId="450254832" sldId="257"/>
            <ac:graphicFrameMk id="15" creationId="{2A64505A-ED99-71AB-EA10-7FCFD34E10E4}"/>
          </ac:graphicFrameMkLst>
        </pc:graphicFrameChg>
      </pc:sldChg>
      <pc:sldChg chg="modSp">
        <pc:chgData name="Moriarty, Cavan" userId="S::cavanm@vt.edu::359f4d5b-dd62-45f1-93b8-d5fd818a1f31" providerId="AD" clId="Web-{57083DD2-5AAB-18CD-45C1-34F960942BF7}" dt="2024-10-21T22:41:56.886" v="11"/>
        <pc:sldMkLst>
          <pc:docMk/>
          <pc:sldMk cId="213341159" sldId="258"/>
        </pc:sldMkLst>
        <pc:graphicFrameChg chg="modGraphic">
          <ac:chgData name="Moriarty, Cavan" userId="S::cavanm@vt.edu::359f4d5b-dd62-45f1-93b8-d5fd818a1f31" providerId="AD" clId="Web-{57083DD2-5AAB-18CD-45C1-34F960942BF7}" dt="2024-10-21T22:41:56.886" v="11"/>
          <ac:graphicFrameMkLst>
            <pc:docMk/>
            <pc:sldMk cId="213341159" sldId="258"/>
            <ac:graphicFrameMk id="16" creationId="{643D1615-F147-094A-3A5D-14BD3C51320A}"/>
          </ac:graphicFrameMkLst>
        </pc:graphicFrameChg>
      </pc:sldChg>
      <pc:sldChg chg="modSp">
        <pc:chgData name="Moriarty, Cavan" userId="S::cavanm@vt.edu::359f4d5b-dd62-45f1-93b8-d5fd818a1f31" providerId="AD" clId="Web-{57083DD2-5AAB-18CD-45C1-34F960942BF7}" dt="2024-10-21T22:42:05.214" v="12"/>
        <pc:sldMkLst>
          <pc:docMk/>
          <pc:sldMk cId="3554170091" sldId="259"/>
        </pc:sldMkLst>
        <pc:graphicFrameChg chg="modGraphic">
          <ac:chgData name="Moriarty, Cavan" userId="S::cavanm@vt.edu::359f4d5b-dd62-45f1-93b8-d5fd818a1f31" providerId="AD" clId="Web-{57083DD2-5AAB-18CD-45C1-34F960942BF7}" dt="2024-10-21T22:42:05.214" v="12"/>
          <ac:graphicFrameMkLst>
            <pc:docMk/>
            <pc:sldMk cId="3554170091" sldId="259"/>
            <ac:graphicFrameMk id="8" creationId="{84DC50F0-761F-520C-2460-8344A8B1BF90}"/>
          </ac:graphicFrameMkLst>
        </pc:graphicFrameChg>
      </pc:sldChg>
      <pc:sldChg chg="modSp">
        <pc:chgData name="Moriarty, Cavan" userId="S::cavanm@vt.edu::359f4d5b-dd62-45f1-93b8-d5fd818a1f31" providerId="AD" clId="Web-{57083DD2-5AAB-18CD-45C1-34F960942BF7}" dt="2024-10-21T22:42:12.527" v="13"/>
        <pc:sldMkLst>
          <pc:docMk/>
          <pc:sldMk cId="1929971972" sldId="260"/>
        </pc:sldMkLst>
        <pc:graphicFrameChg chg="modGraphic">
          <ac:chgData name="Moriarty, Cavan" userId="S::cavanm@vt.edu::359f4d5b-dd62-45f1-93b8-d5fd818a1f31" providerId="AD" clId="Web-{57083DD2-5AAB-18CD-45C1-34F960942BF7}" dt="2024-10-21T22:42:12.527" v="13"/>
          <ac:graphicFrameMkLst>
            <pc:docMk/>
            <pc:sldMk cId="1929971972" sldId="260"/>
            <ac:graphicFrameMk id="3" creationId="{2295F057-B222-14F8-6A2D-279CCE126209}"/>
          </ac:graphicFrameMkLst>
        </pc:graphicFrameChg>
      </pc:sldChg>
      <pc:sldChg chg="modSp">
        <pc:chgData name="Moriarty, Cavan" userId="S::cavanm@vt.edu::359f4d5b-dd62-45f1-93b8-d5fd818a1f31" providerId="AD" clId="Web-{57083DD2-5AAB-18CD-45C1-34F960942BF7}" dt="2024-10-21T22:40:08.961" v="3"/>
        <pc:sldMkLst>
          <pc:docMk/>
          <pc:sldMk cId="4004363638" sldId="262"/>
        </pc:sldMkLst>
        <pc:spChg chg="mod">
          <ac:chgData name="Moriarty, Cavan" userId="S::cavanm@vt.edu::359f4d5b-dd62-45f1-93b8-d5fd818a1f31" providerId="AD" clId="Web-{57083DD2-5AAB-18CD-45C1-34F960942BF7}" dt="2024-10-21T22:40:08.961" v="3"/>
          <ac:spMkLst>
            <pc:docMk/>
            <pc:sldMk cId="4004363638" sldId="262"/>
            <ac:spMk id="28" creationId="{6432F014-C067-7D62-C88D-F69DC1B28A9F}"/>
          </ac:spMkLst>
        </pc:spChg>
      </pc:sldChg>
      <pc:sldChg chg="modSp ord modNotes">
        <pc:chgData name="Moriarty, Cavan" userId="S::cavanm@vt.edu::359f4d5b-dd62-45f1-93b8-d5fd818a1f31" providerId="AD" clId="Web-{57083DD2-5AAB-18CD-45C1-34F960942BF7}" dt="2024-10-21T23:05:55.238" v="53"/>
        <pc:sldMkLst>
          <pc:docMk/>
          <pc:sldMk cId="3783729304" sldId="273"/>
        </pc:sldMkLst>
      </pc:sldChg>
      <pc:sldChg chg="modSp ord modNotes">
        <pc:chgData name="Moriarty, Cavan" userId="S::cavanm@vt.edu::359f4d5b-dd62-45f1-93b8-d5fd818a1f31" providerId="AD" clId="Web-{57083DD2-5AAB-18CD-45C1-34F960942BF7}" dt="2024-10-21T23:05:55.238" v="54"/>
        <pc:sldMkLst>
          <pc:docMk/>
          <pc:sldMk cId="2214587421" sldId="275"/>
        </pc:sldMkLst>
      </pc:sldChg>
      <pc:sldChg chg="modSp">
        <pc:chgData name="Moriarty, Cavan" userId="S::cavanm@vt.edu::359f4d5b-dd62-45f1-93b8-d5fd818a1f31" providerId="AD" clId="Web-{57083DD2-5AAB-18CD-45C1-34F960942BF7}" dt="2024-10-21T22:40:36.134" v="4"/>
        <pc:sldMkLst>
          <pc:docMk/>
          <pc:sldMk cId="3866414661" sldId="278"/>
        </pc:sldMkLst>
        <pc:graphicFrameChg chg="modGraphic">
          <ac:chgData name="Moriarty, Cavan" userId="S::cavanm@vt.edu::359f4d5b-dd62-45f1-93b8-d5fd818a1f31" providerId="AD" clId="Web-{57083DD2-5AAB-18CD-45C1-34F960942BF7}" dt="2024-10-21T22:40:36.134" v="4"/>
          <ac:graphicFrameMkLst>
            <pc:docMk/>
            <pc:sldMk cId="3866414661" sldId="278"/>
            <ac:graphicFrameMk id="8" creationId="{386370FC-24D8-D955-B3E6-E242139F73E1}"/>
          </ac:graphicFrameMkLst>
        </pc:graphicFrameChg>
      </pc:sldChg>
      <pc:sldChg chg="modSp">
        <pc:chgData name="Moriarty, Cavan" userId="S::cavanm@vt.edu::359f4d5b-dd62-45f1-93b8-d5fd818a1f31" providerId="AD" clId="Web-{57083DD2-5AAB-18CD-45C1-34F960942BF7}" dt="2024-10-21T22:40:52.869" v="5"/>
        <pc:sldMkLst>
          <pc:docMk/>
          <pc:sldMk cId="2770448603" sldId="279"/>
        </pc:sldMkLst>
        <pc:graphicFrameChg chg="modGraphic">
          <ac:chgData name="Moriarty, Cavan" userId="S::cavanm@vt.edu::359f4d5b-dd62-45f1-93b8-d5fd818a1f31" providerId="AD" clId="Web-{57083DD2-5AAB-18CD-45C1-34F960942BF7}" dt="2024-10-21T22:40:52.869" v="5"/>
          <ac:graphicFrameMkLst>
            <pc:docMk/>
            <pc:sldMk cId="2770448603" sldId="279"/>
            <ac:graphicFrameMk id="14" creationId="{AD8A892E-BA3C-E1CC-FDFC-719CD5EC8198}"/>
          </ac:graphicFrameMkLst>
        </pc:graphicFrameChg>
      </pc:sldChg>
      <pc:sldChg chg="modSp">
        <pc:chgData name="Moriarty, Cavan" userId="S::cavanm@vt.edu::359f4d5b-dd62-45f1-93b8-d5fd818a1f31" providerId="AD" clId="Web-{57083DD2-5AAB-18CD-45C1-34F960942BF7}" dt="2024-10-21T22:44:54.656" v="26"/>
        <pc:sldMkLst>
          <pc:docMk/>
          <pc:sldMk cId="930823128" sldId="280"/>
        </pc:sldMkLst>
        <pc:graphicFrameChg chg="modGraphic">
          <ac:chgData name="Moriarty, Cavan" userId="S::cavanm@vt.edu::359f4d5b-dd62-45f1-93b8-d5fd818a1f31" providerId="AD" clId="Web-{57083DD2-5AAB-18CD-45C1-34F960942BF7}" dt="2024-10-21T22:44:54.656" v="26"/>
          <ac:graphicFrameMkLst>
            <pc:docMk/>
            <pc:sldMk cId="930823128" sldId="280"/>
            <ac:graphicFrameMk id="3" creationId="{515852B8-CF6F-0793-1329-86E40FD370D3}"/>
          </ac:graphicFrameMkLst>
        </pc:graphicFrameChg>
      </pc:sldChg>
      <pc:sldChg chg="modSp">
        <pc:chgData name="Moriarty, Cavan" userId="S::cavanm@vt.edu::359f4d5b-dd62-45f1-93b8-d5fd818a1f31" providerId="AD" clId="Web-{57083DD2-5AAB-18CD-45C1-34F960942BF7}" dt="2024-10-21T22:43:04.294" v="19"/>
        <pc:sldMkLst>
          <pc:docMk/>
          <pc:sldMk cId="365731785" sldId="282"/>
        </pc:sldMkLst>
        <pc:graphicFrameChg chg="modGraphic">
          <ac:chgData name="Moriarty, Cavan" userId="S::cavanm@vt.edu::359f4d5b-dd62-45f1-93b8-d5fd818a1f31" providerId="AD" clId="Web-{57083DD2-5AAB-18CD-45C1-34F960942BF7}" dt="2024-10-21T22:43:04.294" v="19"/>
          <ac:graphicFrameMkLst>
            <pc:docMk/>
            <pc:sldMk cId="365731785" sldId="282"/>
            <ac:graphicFrameMk id="3" creationId="{9EC85B48-7AE5-300B-548B-347657B0A7C6}"/>
          </ac:graphicFrameMkLst>
        </pc:graphicFrameChg>
      </pc:sldChg>
      <pc:sldChg chg="modSp modNotes">
        <pc:chgData name="Moriarty, Cavan" userId="S::cavanm@vt.edu::359f4d5b-dd62-45f1-93b8-d5fd818a1f31" providerId="AD" clId="Web-{57083DD2-5AAB-18CD-45C1-34F960942BF7}" dt="2024-10-21T22:58:41.507" v="31"/>
        <pc:sldMkLst>
          <pc:docMk/>
          <pc:sldMk cId="1300312925" sldId="283"/>
        </pc:sldMkLst>
        <pc:graphicFrameChg chg="modGraphic">
          <ac:chgData name="Moriarty, Cavan" userId="S::cavanm@vt.edu::359f4d5b-dd62-45f1-93b8-d5fd818a1f31" providerId="AD" clId="Web-{57083DD2-5AAB-18CD-45C1-34F960942BF7}" dt="2024-10-21T22:44:37.968" v="25"/>
          <ac:graphicFrameMkLst>
            <pc:docMk/>
            <pc:sldMk cId="1300312925" sldId="283"/>
            <ac:graphicFrameMk id="3" creationId="{0A310054-2CC8-C67C-3675-7003E0FD273C}"/>
          </ac:graphicFrameMkLst>
        </pc:graphicFrameChg>
      </pc:sldChg>
      <pc:sldChg chg="modSp">
        <pc:chgData name="Moriarty, Cavan" userId="S::cavanm@vt.edu::359f4d5b-dd62-45f1-93b8-d5fd818a1f31" providerId="AD" clId="Web-{57083DD2-5AAB-18CD-45C1-34F960942BF7}" dt="2024-10-21T22:42:57.825" v="18"/>
        <pc:sldMkLst>
          <pc:docMk/>
          <pc:sldMk cId="4002044011" sldId="286"/>
        </pc:sldMkLst>
        <pc:graphicFrameChg chg="modGraphic">
          <ac:chgData name="Moriarty, Cavan" userId="S::cavanm@vt.edu::359f4d5b-dd62-45f1-93b8-d5fd818a1f31" providerId="AD" clId="Web-{57083DD2-5AAB-18CD-45C1-34F960942BF7}" dt="2024-10-21T22:42:57.825" v="18"/>
          <ac:graphicFrameMkLst>
            <pc:docMk/>
            <pc:sldMk cId="4002044011" sldId="286"/>
            <ac:graphicFrameMk id="3" creationId="{CB8E0E16-1073-DCD8-B7D1-4E9CCE2EF742}"/>
          </ac:graphicFrameMkLst>
        </pc:graphicFrameChg>
      </pc:sldChg>
      <pc:sldChg chg="modSp">
        <pc:chgData name="Moriarty, Cavan" userId="S::cavanm@vt.edu::359f4d5b-dd62-45f1-93b8-d5fd818a1f31" providerId="AD" clId="Web-{57083DD2-5AAB-18CD-45C1-34F960942BF7}" dt="2024-10-21T22:43:10.591" v="20"/>
        <pc:sldMkLst>
          <pc:docMk/>
          <pc:sldMk cId="1691678855" sldId="287"/>
        </pc:sldMkLst>
        <pc:graphicFrameChg chg="modGraphic">
          <ac:chgData name="Moriarty, Cavan" userId="S::cavanm@vt.edu::359f4d5b-dd62-45f1-93b8-d5fd818a1f31" providerId="AD" clId="Web-{57083DD2-5AAB-18CD-45C1-34F960942BF7}" dt="2024-10-21T22:43:10.591" v="20"/>
          <ac:graphicFrameMkLst>
            <pc:docMk/>
            <pc:sldMk cId="1691678855" sldId="287"/>
            <ac:graphicFrameMk id="6" creationId="{4B62D171-4F74-E788-CC33-88696377E064}"/>
          </ac:graphicFrameMkLst>
        </pc:graphicFrameChg>
      </pc:sldChg>
      <pc:sldChg chg="modSp modNotes">
        <pc:chgData name="Moriarty, Cavan" userId="S::cavanm@vt.edu::359f4d5b-dd62-45f1-93b8-d5fd818a1f31" providerId="AD" clId="Web-{57083DD2-5AAB-18CD-45C1-34F960942BF7}" dt="2024-10-21T23:04:45.627" v="37"/>
        <pc:sldMkLst>
          <pc:docMk/>
          <pc:sldMk cId="1934720067" sldId="292"/>
        </pc:sldMkLst>
      </pc:sldChg>
      <pc:sldChg chg="modSp">
        <pc:chgData name="Moriarty, Cavan" userId="S::cavanm@vt.edu::359f4d5b-dd62-45f1-93b8-d5fd818a1f31" providerId="AD" clId="Web-{57083DD2-5AAB-18CD-45C1-34F960942BF7}" dt="2024-10-21T22:42:23.324" v="15"/>
        <pc:sldMkLst>
          <pc:docMk/>
          <pc:sldMk cId="1212324966" sldId="298"/>
        </pc:sldMkLst>
        <pc:graphicFrameChg chg="modGraphic">
          <ac:chgData name="Moriarty, Cavan" userId="S::cavanm@vt.edu::359f4d5b-dd62-45f1-93b8-d5fd818a1f31" providerId="AD" clId="Web-{57083DD2-5AAB-18CD-45C1-34F960942BF7}" dt="2024-10-21T22:42:23.324" v="15"/>
          <ac:graphicFrameMkLst>
            <pc:docMk/>
            <pc:sldMk cId="1212324966" sldId="298"/>
            <ac:graphicFrameMk id="3" creationId="{A48C4BC7-38B2-8C5C-E371-AAB79C32DA62}"/>
          </ac:graphicFrameMkLst>
        </pc:graphicFrameChg>
      </pc:sldChg>
      <pc:sldChg chg="addSp">
        <pc:chgData name="Moriarty, Cavan" userId="S::cavanm@vt.edu::359f4d5b-dd62-45f1-93b8-d5fd818a1f31" providerId="AD" clId="Web-{57083DD2-5AAB-18CD-45C1-34F960942BF7}" dt="2024-10-21T23:05:07.846" v="40"/>
        <pc:sldMkLst>
          <pc:docMk/>
          <pc:sldMk cId="4018254050" sldId="307"/>
        </pc:sldMkLst>
        <pc:graphicFrameChg chg="add">
          <ac:chgData name="Moriarty, Cavan" userId="S::cavanm@vt.edu::359f4d5b-dd62-45f1-93b8-d5fd818a1f31" providerId="AD" clId="Web-{57083DD2-5AAB-18CD-45C1-34F960942BF7}" dt="2024-10-21T23:05:07.846" v="40"/>
          <ac:graphicFrameMkLst>
            <pc:docMk/>
            <pc:sldMk cId="4018254050" sldId="307"/>
            <ac:graphicFrameMk id="14" creationId="{24F3F685-F09A-98A4-4C3E-8CFAC7AA981B}"/>
          </ac:graphicFrameMkLst>
        </pc:graphicFrameChg>
      </pc:sldChg>
      <pc:sldChg chg="delSp">
        <pc:chgData name="Moriarty, Cavan" userId="S::cavanm@vt.edu::359f4d5b-dd62-45f1-93b8-d5fd818a1f31" providerId="AD" clId="Web-{57083DD2-5AAB-18CD-45C1-34F960942BF7}" dt="2024-10-21T22:32:20.839" v="0"/>
        <pc:sldMkLst>
          <pc:docMk/>
          <pc:sldMk cId="1774333815" sldId="308"/>
        </pc:sldMkLst>
      </pc:sldChg>
    </pc:docChg>
  </pc:docChgLst>
  <pc:docChgLst>
    <pc:chgData name="Harrington, Brooke" userId="S::brookeh@vt.edu::36fda98d-de94-422e-a973-e4a7b6795140" providerId="AD" clId="Web-{EEFCC3F3-E9BC-F002-0578-53B1B8BCF8FE}"/>
    <pc:docChg chg="modSld">
      <pc:chgData name="Harrington, Brooke" userId="S::brookeh@vt.edu::36fda98d-de94-422e-a973-e4a7b6795140" providerId="AD" clId="Web-{EEFCC3F3-E9BC-F002-0578-53B1B8BCF8FE}" dt="2024-10-22T18:50:15.068" v="458" actId="20577"/>
      <pc:docMkLst>
        <pc:docMk/>
      </pc:docMkLst>
      <pc:sldChg chg="modSp addAnim delAnim">
        <pc:chgData name="Harrington, Brooke" userId="S::brookeh@vt.edu::36fda98d-de94-422e-a973-e4a7b6795140" providerId="AD" clId="Web-{EEFCC3F3-E9BC-F002-0578-53B1B8BCF8FE}" dt="2024-10-22T17:44:43.285" v="328" actId="20577"/>
        <pc:sldMkLst>
          <pc:docMk/>
          <pc:sldMk cId="4004363638" sldId="262"/>
        </pc:sldMkLst>
        <pc:spChg chg="mod">
          <ac:chgData name="Harrington, Brooke" userId="S::brookeh@vt.edu::36fda98d-de94-422e-a973-e4a7b6795140" providerId="AD" clId="Web-{EEFCC3F3-E9BC-F002-0578-53B1B8BCF8FE}" dt="2024-10-22T17:44:43.285" v="328" actId="20577"/>
          <ac:spMkLst>
            <pc:docMk/>
            <pc:sldMk cId="4004363638" sldId="262"/>
            <ac:spMk id="12" creationId="{079AF704-C467-520D-CB58-ECEEDA64DB05}"/>
          </ac:spMkLst>
        </pc:spChg>
      </pc:sldChg>
      <pc:sldChg chg="modSp">
        <pc:chgData name="Harrington, Brooke" userId="S::brookeh@vt.edu::36fda98d-de94-422e-a973-e4a7b6795140" providerId="AD" clId="Web-{EEFCC3F3-E9BC-F002-0578-53B1B8BCF8FE}" dt="2024-10-22T18:50:15.068" v="458" actId="20577"/>
        <pc:sldMkLst>
          <pc:docMk/>
          <pc:sldMk cId="1300312925" sldId="283"/>
        </pc:sldMkLst>
        <pc:spChg chg="mod">
          <ac:chgData name="Harrington, Brooke" userId="S::brookeh@vt.edu::36fda98d-de94-422e-a973-e4a7b6795140" providerId="AD" clId="Web-{EEFCC3F3-E9BC-F002-0578-53B1B8BCF8FE}" dt="2024-10-22T18:50:15.068" v="458" actId="20577"/>
          <ac:spMkLst>
            <pc:docMk/>
            <pc:sldMk cId="1300312925" sldId="283"/>
            <ac:spMk id="2" creationId="{A9D0A00A-CA91-1358-B72B-3C9B20E19A26}"/>
          </ac:spMkLst>
        </pc:spChg>
      </pc:sldChg>
      <pc:sldChg chg="modNotes">
        <pc:chgData name="Harrington, Brooke" userId="S::brookeh@vt.edu::36fda98d-de94-422e-a973-e4a7b6795140" providerId="AD" clId="Web-{EEFCC3F3-E9BC-F002-0578-53B1B8BCF8FE}" dt="2024-10-22T18:06:46.156" v="454"/>
        <pc:sldMkLst>
          <pc:docMk/>
          <pc:sldMk cId="75448459" sldId="289"/>
        </pc:sldMkLst>
      </pc:sldChg>
    </pc:docChg>
  </pc:docChgLst>
  <pc:docChgLst>
    <pc:chgData name="Lee, Justin" userId="S::justinwllee@vt.edu::07432b45-5420-48a7-b5c0-a50258208d38" providerId="AD" clId="Web-{8AD23698-1003-5D2A-52D6-1B436903AAF4}"/>
    <pc:docChg chg="addSld delSld modSld sldOrd">
      <pc:chgData name="Lee, Justin" userId="S::justinwllee@vt.edu::07432b45-5420-48a7-b5c0-a50258208d38" providerId="AD" clId="Web-{8AD23698-1003-5D2A-52D6-1B436903AAF4}" dt="2024-10-21T22:54:51.104" v="579"/>
      <pc:docMkLst>
        <pc:docMk/>
      </pc:docMkLst>
      <pc:sldChg chg="addSp delSp modSp">
        <pc:chgData name="Lee, Justin" userId="S::justinwllee@vt.edu::07432b45-5420-48a7-b5c0-a50258208d38" providerId="AD" clId="Web-{8AD23698-1003-5D2A-52D6-1B436903AAF4}" dt="2024-10-21T22:13:52.592" v="234"/>
        <pc:sldMkLst>
          <pc:docMk/>
          <pc:sldMk cId="450254832" sldId="257"/>
        </pc:sldMkLst>
      </pc:sldChg>
      <pc:sldChg chg="modSp ord">
        <pc:chgData name="Lee, Justin" userId="S::justinwllee@vt.edu::07432b45-5420-48a7-b5c0-a50258208d38" providerId="AD" clId="Web-{8AD23698-1003-5D2A-52D6-1B436903AAF4}" dt="2024-10-21T21:45:16.273" v="79"/>
        <pc:sldMkLst>
          <pc:docMk/>
          <pc:sldMk cId="789733145" sldId="269"/>
        </pc:sldMkLst>
        <pc:spChg chg="mod">
          <ac:chgData name="Lee, Justin" userId="S::justinwllee@vt.edu::07432b45-5420-48a7-b5c0-a50258208d38" providerId="AD" clId="Web-{8AD23698-1003-5D2A-52D6-1B436903AAF4}" dt="2024-10-21T21:44:06.382" v="29" actId="20577"/>
          <ac:spMkLst>
            <pc:docMk/>
            <pc:sldMk cId="789733145" sldId="269"/>
            <ac:spMk id="10" creationId="{AA033EDC-77D6-F038-820C-A012B622DF91}"/>
          </ac:spMkLst>
        </pc:spChg>
      </pc:sldChg>
      <pc:sldChg chg="addSp modSp addAnim modAnim">
        <pc:chgData name="Lee, Justin" userId="S::justinwllee@vt.edu::07432b45-5420-48a7-b5c0-a50258208d38" providerId="AD" clId="Web-{8AD23698-1003-5D2A-52D6-1B436903AAF4}" dt="2024-10-21T21:47:51.430" v="92" actId="14100"/>
        <pc:sldMkLst>
          <pc:docMk/>
          <pc:sldMk cId="3332644063" sldId="270"/>
        </pc:sldMkLst>
        <pc:spChg chg="add mod ord">
          <ac:chgData name="Lee, Justin" userId="S::justinwllee@vt.edu::07432b45-5420-48a7-b5c0-a50258208d38" providerId="AD" clId="Web-{8AD23698-1003-5D2A-52D6-1B436903AAF4}" dt="2024-10-21T21:47:39.429" v="91" actId="1076"/>
          <ac:spMkLst>
            <pc:docMk/>
            <pc:sldMk cId="3332644063" sldId="270"/>
            <ac:spMk id="39" creationId="{0A185AFE-F1DD-25C2-BA40-4ADDDF2DE6FB}"/>
          </ac:spMkLst>
        </pc:spChg>
        <pc:picChg chg="ord">
          <ac:chgData name="Lee, Justin" userId="S::justinwllee@vt.edu::07432b45-5420-48a7-b5c0-a50258208d38" providerId="AD" clId="Web-{8AD23698-1003-5D2A-52D6-1B436903AAF4}" dt="2024-10-21T21:46:18.929" v="84"/>
          <ac:picMkLst>
            <pc:docMk/>
            <pc:sldMk cId="3332644063" sldId="270"/>
            <ac:picMk id="14" creationId="{B6176CDC-9A46-A818-F62A-70319A0B423A}"/>
          </ac:picMkLst>
        </pc:picChg>
        <pc:cxnChg chg="add mod">
          <ac:chgData name="Lee, Justin" userId="S::justinwllee@vt.edu::07432b45-5420-48a7-b5c0-a50258208d38" providerId="AD" clId="Web-{8AD23698-1003-5D2A-52D6-1B436903AAF4}" dt="2024-10-21T21:47:51.430" v="92" actId="14100"/>
          <ac:cxnSpMkLst>
            <pc:docMk/>
            <pc:sldMk cId="3332644063" sldId="270"/>
            <ac:cxnSpMk id="48" creationId="{16126486-EC84-47AF-4B6A-E09DFEB595EE}"/>
          </ac:cxnSpMkLst>
        </pc:cxnChg>
      </pc:sldChg>
      <pc:sldChg chg="addAnim delAnim modAnim">
        <pc:chgData name="Lee, Justin" userId="S::justinwllee@vt.edu::07432b45-5420-48a7-b5c0-a50258208d38" providerId="AD" clId="Web-{8AD23698-1003-5D2A-52D6-1B436903AAF4}" dt="2024-10-21T21:37:49.365" v="24"/>
        <pc:sldMkLst>
          <pc:docMk/>
          <pc:sldMk cId="3812266906" sldId="274"/>
        </pc:sldMkLst>
      </pc:sldChg>
      <pc:sldChg chg="delSp modSp addAnim delAnim modAnim">
        <pc:chgData name="Lee, Justin" userId="S::justinwllee@vt.edu::07432b45-5420-48a7-b5c0-a50258208d38" providerId="AD" clId="Web-{8AD23698-1003-5D2A-52D6-1B436903AAF4}" dt="2024-10-21T22:54:51.104" v="579"/>
        <pc:sldMkLst>
          <pc:docMk/>
          <pc:sldMk cId="3753622878" sldId="277"/>
        </pc:sldMkLst>
        <pc:picChg chg="mod">
          <ac:chgData name="Lee, Justin" userId="S::justinwllee@vt.edu::07432b45-5420-48a7-b5c0-a50258208d38" providerId="AD" clId="Web-{8AD23698-1003-5D2A-52D6-1B436903AAF4}" dt="2024-10-21T22:54:26.368" v="574" actId="1076"/>
          <ac:picMkLst>
            <pc:docMk/>
            <pc:sldMk cId="3753622878" sldId="277"/>
            <ac:picMk id="16" creationId="{9C67B732-E5D1-3F59-829A-ADAFE4C91E5C}"/>
          </ac:picMkLst>
        </pc:picChg>
      </pc:sldChg>
      <pc:sldChg chg="modSp">
        <pc:chgData name="Lee, Justin" userId="S::justinwllee@vt.edu::07432b45-5420-48a7-b5c0-a50258208d38" providerId="AD" clId="Web-{8AD23698-1003-5D2A-52D6-1B436903AAF4}" dt="2024-10-21T22:20:59.782" v="241" actId="20577"/>
        <pc:sldMkLst>
          <pc:docMk/>
          <pc:sldMk cId="1300312925" sldId="283"/>
        </pc:sldMkLst>
        <pc:spChg chg="mod">
          <ac:chgData name="Lee, Justin" userId="S::justinwllee@vt.edu::07432b45-5420-48a7-b5c0-a50258208d38" providerId="AD" clId="Web-{8AD23698-1003-5D2A-52D6-1B436903AAF4}" dt="2024-10-21T22:20:33.266" v="238" actId="20577"/>
          <ac:spMkLst>
            <pc:docMk/>
            <pc:sldMk cId="1300312925" sldId="283"/>
            <ac:spMk id="5" creationId="{A8928C9D-3942-AD86-489D-A7D3F6D00A8F}"/>
          </ac:spMkLst>
        </pc:spChg>
        <pc:spChg chg="mod">
          <ac:chgData name="Lee, Justin" userId="S::justinwllee@vt.edu::07432b45-5420-48a7-b5c0-a50258208d38" providerId="AD" clId="Web-{8AD23698-1003-5D2A-52D6-1B436903AAF4}" dt="2024-10-21T22:20:59.782" v="241" actId="20577"/>
          <ac:spMkLst>
            <pc:docMk/>
            <pc:sldMk cId="1300312925" sldId="283"/>
            <ac:spMk id="6" creationId="{F487D2D0-653C-3A31-ACF4-CB442E88D4F5}"/>
          </ac:spMkLst>
        </pc:spChg>
      </pc:sldChg>
      <pc:sldChg chg="modSp">
        <pc:chgData name="Lee, Justin" userId="S::justinwllee@vt.edu::07432b45-5420-48a7-b5c0-a50258208d38" providerId="AD" clId="Web-{8AD23698-1003-5D2A-52D6-1B436903AAF4}" dt="2024-10-21T21:54:32.165" v="95" actId="14100"/>
        <pc:sldMkLst>
          <pc:docMk/>
          <pc:sldMk cId="3104306283" sldId="303"/>
        </pc:sldMkLst>
        <pc:picChg chg="mod">
          <ac:chgData name="Lee, Justin" userId="S::justinwllee@vt.edu::07432b45-5420-48a7-b5c0-a50258208d38" providerId="AD" clId="Web-{8AD23698-1003-5D2A-52D6-1B436903AAF4}" dt="2024-10-21T21:54:32.165" v="95" actId="14100"/>
          <ac:picMkLst>
            <pc:docMk/>
            <pc:sldMk cId="3104306283" sldId="303"/>
            <ac:picMk id="32" creationId="{44B466F5-4376-52B9-67B6-5C012E5E1EF5}"/>
          </ac:picMkLst>
        </pc:picChg>
      </pc:sldChg>
      <pc:sldChg chg="del">
        <pc:chgData name="Lee, Justin" userId="S::justinwllee@vt.edu::07432b45-5420-48a7-b5c0-a50258208d38" providerId="AD" clId="Web-{8AD23698-1003-5D2A-52D6-1B436903AAF4}" dt="2024-10-21T21:38:18.880" v="25"/>
        <pc:sldMkLst>
          <pc:docMk/>
          <pc:sldMk cId="3528466392" sldId="306"/>
        </pc:sldMkLst>
      </pc:sldChg>
      <pc:sldChg chg="addSp delSp modSp addAnim delAnim modAnim">
        <pc:chgData name="Lee, Justin" userId="S::justinwllee@vt.edu::07432b45-5420-48a7-b5c0-a50258208d38" providerId="AD" clId="Web-{8AD23698-1003-5D2A-52D6-1B436903AAF4}" dt="2024-10-21T22:51:21.258" v="563"/>
        <pc:sldMkLst>
          <pc:docMk/>
          <pc:sldMk cId="4018254050" sldId="307"/>
        </pc:sldMkLst>
        <pc:spChg chg="ord">
          <ac:chgData name="Lee, Justin" userId="S::justinwllee@vt.edu::07432b45-5420-48a7-b5c0-a50258208d38" providerId="AD" clId="Web-{8AD23698-1003-5D2A-52D6-1B436903AAF4}" dt="2024-10-21T22:44:53.522" v="486"/>
          <ac:spMkLst>
            <pc:docMk/>
            <pc:sldMk cId="4018254050" sldId="307"/>
            <ac:spMk id="2" creationId="{0857CDA9-FC19-2C92-A282-3672F4489378}"/>
          </ac:spMkLst>
        </pc:spChg>
        <pc:spChg chg="ord">
          <ac:chgData name="Lee, Justin" userId="S::justinwllee@vt.edu::07432b45-5420-48a7-b5c0-a50258208d38" providerId="AD" clId="Web-{8AD23698-1003-5D2A-52D6-1B436903AAF4}" dt="2024-10-21T22:44:56.304" v="487"/>
          <ac:spMkLst>
            <pc:docMk/>
            <pc:sldMk cId="4018254050" sldId="307"/>
            <ac:spMk id="4" creationId="{BD6A1FAB-B4D7-B3E8-631F-978CEFCCAD56}"/>
          </ac:spMkLst>
        </pc:spChg>
        <pc:spChg chg="mod topLvl">
          <ac:chgData name="Lee, Justin" userId="S::justinwllee@vt.edu::07432b45-5420-48a7-b5c0-a50258208d38" providerId="AD" clId="Web-{8AD23698-1003-5D2A-52D6-1B436903AAF4}" dt="2024-10-21T22:48:46.789" v="544" actId="1076"/>
          <ac:spMkLst>
            <pc:docMk/>
            <pc:sldMk cId="4018254050" sldId="307"/>
            <ac:spMk id="7" creationId="{5F7DC1E5-59E6-5422-ED34-EB46FC7B9E62}"/>
          </ac:spMkLst>
        </pc:spChg>
        <pc:spChg chg="add mod">
          <ac:chgData name="Lee, Justin" userId="S::justinwllee@vt.edu::07432b45-5420-48a7-b5c0-a50258208d38" providerId="AD" clId="Web-{8AD23698-1003-5D2A-52D6-1B436903AAF4}" dt="2024-10-21T22:35:55.770" v="393" actId="1076"/>
          <ac:spMkLst>
            <pc:docMk/>
            <pc:sldMk cId="4018254050" sldId="307"/>
            <ac:spMk id="8" creationId="{7E960E75-B81F-DD54-7C7F-C86A6ACFBBF5}"/>
          </ac:spMkLst>
        </pc:spChg>
        <pc:spChg chg="add mod ord">
          <ac:chgData name="Lee, Justin" userId="S::justinwllee@vt.edu::07432b45-5420-48a7-b5c0-a50258208d38" providerId="AD" clId="Web-{8AD23698-1003-5D2A-52D6-1B436903AAF4}" dt="2024-10-21T22:48:06.554" v="538" actId="1076"/>
          <ac:spMkLst>
            <pc:docMk/>
            <pc:sldMk cId="4018254050" sldId="307"/>
            <ac:spMk id="12" creationId="{A45C9B40-74CD-BCEB-E6AA-7234CF57939C}"/>
          </ac:spMkLst>
        </pc:spChg>
        <pc:spChg chg="add mod topLvl">
          <ac:chgData name="Lee, Justin" userId="S::justinwllee@vt.edu::07432b45-5420-48a7-b5c0-a50258208d38" providerId="AD" clId="Web-{8AD23698-1003-5D2A-52D6-1B436903AAF4}" dt="2024-10-21T22:46:24.288" v="497" actId="1076"/>
          <ac:spMkLst>
            <pc:docMk/>
            <pc:sldMk cId="4018254050" sldId="307"/>
            <ac:spMk id="13" creationId="{F3AFD2DC-467E-0127-77F0-34BDFA6CD725}"/>
          </ac:spMkLst>
        </pc:spChg>
        <pc:spChg chg="add mod">
          <ac:chgData name="Lee, Justin" userId="S::justinwllee@vt.edu::07432b45-5420-48a7-b5c0-a50258208d38" providerId="AD" clId="Web-{8AD23698-1003-5D2A-52D6-1B436903AAF4}" dt="2024-10-21T22:48:15.804" v="540" actId="1076"/>
          <ac:spMkLst>
            <pc:docMk/>
            <pc:sldMk cId="4018254050" sldId="307"/>
            <ac:spMk id="15" creationId="{FC42A8DA-B3EB-657E-A0EC-5D6A0059DCDF}"/>
          </ac:spMkLst>
        </pc:spChg>
        <pc:spChg chg="add mod">
          <ac:chgData name="Lee, Justin" userId="S::justinwllee@vt.edu::07432b45-5420-48a7-b5c0-a50258208d38" providerId="AD" clId="Web-{8AD23698-1003-5D2A-52D6-1B436903AAF4}" dt="2024-10-21T22:47:52.398" v="536" actId="1076"/>
          <ac:spMkLst>
            <pc:docMk/>
            <pc:sldMk cId="4018254050" sldId="307"/>
            <ac:spMk id="16" creationId="{B574B639-A4DA-7F04-B0F3-5E7044A1E863}"/>
          </ac:spMkLst>
        </pc:spChg>
        <pc:spChg chg="add mod ord">
          <ac:chgData name="Lee, Justin" userId="S::justinwllee@vt.edu::07432b45-5420-48a7-b5c0-a50258208d38" providerId="AD" clId="Web-{8AD23698-1003-5D2A-52D6-1B436903AAF4}" dt="2024-10-21T22:45:04.741" v="490" actId="1076"/>
          <ac:spMkLst>
            <pc:docMk/>
            <pc:sldMk cId="4018254050" sldId="307"/>
            <ac:spMk id="17" creationId="{91B3CECE-6DF7-80E7-CD84-ADB1706D7C4A}"/>
          </ac:spMkLst>
        </pc:spChg>
        <pc:spChg chg="add mod">
          <ac:chgData name="Lee, Justin" userId="S::justinwllee@vt.edu::07432b45-5420-48a7-b5c0-a50258208d38" providerId="AD" clId="Web-{8AD23698-1003-5D2A-52D6-1B436903AAF4}" dt="2024-10-21T22:47:43.961" v="535" actId="20577"/>
          <ac:spMkLst>
            <pc:docMk/>
            <pc:sldMk cId="4018254050" sldId="307"/>
            <ac:spMk id="18" creationId="{EB73B099-ABD5-3E81-1017-C1A45CF7FF82}"/>
          </ac:spMkLst>
        </pc:spChg>
        <pc:grpChg chg="add mod">
          <ac:chgData name="Lee, Justin" userId="S::justinwllee@vt.edu::07432b45-5420-48a7-b5c0-a50258208d38" providerId="AD" clId="Web-{8AD23698-1003-5D2A-52D6-1B436903AAF4}" dt="2024-10-21T22:48:00.539" v="537" actId="1076"/>
          <ac:grpSpMkLst>
            <pc:docMk/>
            <pc:sldMk cId="4018254050" sldId="307"/>
            <ac:grpSpMk id="6" creationId="{85A7B798-DAB7-F018-7A63-4918C0EB2C01}"/>
          </ac:grpSpMkLst>
        </pc:grpChg>
        <pc:grpChg chg="add mod">
          <ac:chgData name="Lee, Justin" userId="S::justinwllee@vt.edu::07432b45-5420-48a7-b5c0-a50258208d38" providerId="AD" clId="Web-{8AD23698-1003-5D2A-52D6-1B436903AAF4}" dt="2024-10-21T22:48:10.039" v="539" actId="1076"/>
          <ac:grpSpMkLst>
            <pc:docMk/>
            <pc:sldMk cId="4018254050" sldId="307"/>
            <ac:grpSpMk id="9" creationId="{5D2F5178-0E29-C192-5333-D2477BC89D62}"/>
          </ac:grpSpMkLst>
        </pc:grpChg>
        <pc:grpChg chg="add mod">
          <ac:chgData name="Lee, Justin" userId="S::justinwllee@vt.edu::07432b45-5420-48a7-b5c0-a50258208d38" providerId="AD" clId="Web-{8AD23698-1003-5D2A-52D6-1B436903AAF4}" dt="2024-10-21T22:49:00.148" v="547" actId="1076"/>
          <ac:grpSpMkLst>
            <pc:docMk/>
            <pc:sldMk cId="4018254050" sldId="307"/>
            <ac:grpSpMk id="10" creationId="{235616E9-F8E3-D46F-A26A-DC52EDD173B3}"/>
          </ac:grpSpMkLst>
        </pc:grpChg>
        <pc:graphicFrameChg chg="mod ord modGraphic">
          <ac:chgData name="Lee, Justin" userId="S::justinwllee@vt.edu::07432b45-5420-48a7-b5c0-a50258208d38" providerId="AD" clId="Web-{8AD23698-1003-5D2A-52D6-1B436903AAF4}" dt="2024-10-21T22:45:00.694" v="489"/>
          <ac:graphicFrameMkLst>
            <pc:docMk/>
            <pc:sldMk cId="4018254050" sldId="307"/>
            <ac:graphicFrameMk id="3" creationId="{6E78E980-AF1D-74B7-7CD4-B3BBEDAD40C4}"/>
          </ac:graphicFrameMkLst>
        </pc:graphicFrameChg>
        <pc:picChg chg="mod">
          <ac:chgData name="Lee, Justin" userId="S::justinwllee@vt.edu::07432b45-5420-48a7-b5c0-a50258208d38" providerId="AD" clId="Web-{8AD23698-1003-5D2A-52D6-1B436903AAF4}" dt="2024-10-21T22:30:54.190" v="311" actId="1076"/>
          <ac:picMkLst>
            <pc:docMk/>
            <pc:sldMk cId="4018254050" sldId="307"/>
            <ac:picMk id="5" creationId="{FB2C8CC4-01AB-B671-09EB-EB357546A2B5}"/>
          </ac:picMkLst>
        </pc:picChg>
        <pc:picChg chg="mod ord topLvl modCrop">
          <ac:chgData name="Lee, Justin" userId="S::justinwllee@vt.edu::07432b45-5420-48a7-b5c0-a50258208d38" providerId="AD" clId="Web-{8AD23698-1003-5D2A-52D6-1B436903AAF4}" dt="2024-10-21T22:46:45.992" v="501" actId="14100"/>
          <ac:picMkLst>
            <pc:docMk/>
            <pc:sldMk cId="4018254050" sldId="307"/>
            <ac:picMk id="1026" creationId="{3C24C97F-64FD-1033-FC90-9B3EE6304C3B}"/>
          </ac:picMkLst>
        </pc:picChg>
        <pc:picChg chg="mod ord topLvl">
          <ac:chgData name="Lee, Justin" userId="S::justinwllee@vt.edu::07432b45-5420-48a7-b5c0-a50258208d38" providerId="AD" clId="Web-{8AD23698-1003-5D2A-52D6-1B436903AAF4}" dt="2024-10-21T22:48:46.836" v="545" actId="1076"/>
          <ac:picMkLst>
            <pc:docMk/>
            <pc:sldMk cId="4018254050" sldId="307"/>
            <ac:picMk id="1028" creationId="{45DC2532-F16D-9E76-D39B-04229F09D069}"/>
          </ac:picMkLst>
        </pc:picChg>
      </pc:sldChg>
      <pc:sldChg chg="addSp delSp modSp new del">
        <pc:chgData name="Lee, Justin" userId="S::justinwllee@vt.edu::07432b45-5420-48a7-b5c0-a50258208d38" providerId="AD" clId="Web-{8AD23698-1003-5D2A-52D6-1B436903AAF4}" dt="2024-10-21T22:14:16.076" v="236"/>
        <pc:sldMkLst>
          <pc:docMk/>
          <pc:sldMk cId="716655783" sldId="308"/>
        </pc:sldMkLst>
      </pc:sldChg>
      <pc:sldChg chg="add del replId">
        <pc:chgData name="Lee, Justin" userId="S::justinwllee@vt.edu::07432b45-5420-48a7-b5c0-a50258208d38" providerId="AD" clId="Web-{8AD23698-1003-5D2A-52D6-1B436903AAF4}" dt="2024-10-21T22:37:52.927" v="414"/>
        <pc:sldMkLst>
          <pc:docMk/>
          <pc:sldMk cId="2025166757" sldId="308"/>
        </pc:sldMkLst>
      </pc:sldChg>
    </pc:docChg>
  </pc:docChgLst>
  <pc:docChgLst>
    <pc:chgData name="Harrington, Brooke" userId="S::brookeh@vt.edu::36fda98d-de94-422e-a973-e4a7b6795140" providerId="AD" clId="Web-{0E1D8AA5-8A71-C3C2-6D5C-F77C7DF15706}"/>
    <pc:docChg chg="modSld">
      <pc:chgData name="Harrington, Brooke" userId="S::brookeh@vt.edu::36fda98d-de94-422e-a973-e4a7b6795140" providerId="AD" clId="Web-{0E1D8AA5-8A71-C3C2-6D5C-F77C7DF15706}" dt="2024-10-19T19:50:30.617" v="0" actId="1076"/>
      <pc:docMkLst>
        <pc:docMk/>
      </pc:docMkLst>
      <pc:sldChg chg="modSp">
        <pc:chgData name="Harrington, Brooke" userId="S::brookeh@vt.edu::36fda98d-de94-422e-a973-e4a7b6795140" providerId="AD" clId="Web-{0E1D8AA5-8A71-C3C2-6D5C-F77C7DF15706}" dt="2024-10-19T19:50:30.617" v="0" actId="1076"/>
        <pc:sldMkLst>
          <pc:docMk/>
          <pc:sldMk cId="3600373091" sldId="301"/>
        </pc:sldMkLst>
      </pc:sldChg>
    </pc:docChg>
  </pc:docChgLst>
  <pc:docChgLst>
    <pc:chgData name="Moriarty, Cavan" userId="S::cavanm@vt.edu::359f4d5b-dd62-45f1-93b8-d5fd818a1f31" providerId="AD" clId="Web-{DF4E5D0E-5FE8-1435-0C7A-4FABEA3EBAF9}"/>
    <pc:docChg chg="modSld">
      <pc:chgData name="Moriarty, Cavan" userId="S::cavanm@vt.edu::359f4d5b-dd62-45f1-93b8-d5fd818a1f31" providerId="AD" clId="Web-{DF4E5D0E-5FE8-1435-0C7A-4FABEA3EBAF9}" dt="2024-10-21T20:42:42.938" v="508"/>
      <pc:docMkLst>
        <pc:docMk/>
      </pc:docMkLst>
      <pc:sldChg chg="modSp">
        <pc:chgData name="Moriarty, Cavan" userId="S::cavanm@vt.edu::359f4d5b-dd62-45f1-93b8-d5fd818a1f31" providerId="AD" clId="Web-{DF4E5D0E-5FE8-1435-0C7A-4FABEA3EBAF9}" dt="2024-10-21T20:21:11.655" v="2" actId="20577"/>
        <pc:sldMkLst>
          <pc:docMk/>
          <pc:sldMk cId="3554170091" sldId="259"/>
        </pc:sldMkLst>
        <pc:spChg chg="mod">
          <ac:chgData name="Moriarty, Cavan" userId="S::cavanm@vt.edu::359f4d5b-dd62-45f1-93b8-d5fd818a1f31" providerId="AD" clId="Web-{DF4E5D0E-5FE8-1435-0C7A-4FABEA3EBAF9}" dt="2024-10-21T20:21:11.655" v="2" actId="20577"/>
          <ac:spMkLst>
            <pc:docMk/>
            <pc:sldMk cId="3554170091" sldId="259"/>
            <ac:spMk id="3" creationId="{EAE78CFF-B41D-1E02-8669-125B45BCB0C0}"/>
          </ac:spMkLst>
        </pc:spChg>
      </pc:sldChg>
      <pc:sldChg chg="modSp">
        <pc:chgData name="Moriarty, Cavan" userId="S::cavanm@vt.edu::359f4d5b-dd62-45f1-93b8-d5fd818a1f31" providerId="AD" clId="Web-{DF4E5D0E-5FE8-1435-0C7A-4FABEA3EBAF9}" dt="2024-10-21T20:42:42.938" v="508"/>
        <pc:sldMkLst>
          <pc:docMk/>
          <pc:sldMk cId="1411262231" sldId="276"/>
        </pc:sldMkLst>
        <pc:graphicFrameChg chg="mod modGraphic">
          <ac:chgData name="Moriarty, Cavan" userId="S::cavanm@vt.edu::359f4d5b-dd62-45f1-93b8-d5fd818a1f31" providerId="AD" clId="Web-{DF4E5D0E-5FE8-1435-0C7A-4FABEA3EBAF9}" dt="2024-10-21T20:42:42.938" v="508"/>
          <ac:graphicFrameMkLst>
            <pc:docMk/>
            <pc:sldMk cId="1411262231" sldId="276"/>
            <ac:graphicFrameMk id="6" creationId="{F34F19B1-FAE5-3E8F-D00B-AF8C56B34BD1}"/>
          </ac:graphicFrameMkLst>
        </pc:graphicFrameChg>
      </pc:sldChg>
    </pc:docChg>
  </pc:docChgLst>
  <pc:docChgLst>
    <pc:chgData name="Abuljobain, Omar" userId="S::omarabul@vt.edu::908e3bf6-108d-404e-8a86-e3887db23e97" providerId="AD" clId="Web-{BF042DBB-DC44-0231-A222-E4B1CE77EED7}"/>
    <pc:docChg chg="addSld modSld">
      <pc:chgData name="Abuljobain, Omar" userId="S::omarabul@vt.edu::908e3bf6-108d-404e-8a86-e3887db23e97" providerId="AD" clId="Web-{BF042DBB-DC44-0231-A222-E4B1CE77EED7}" dt="2024-10-18T19:11:38.969" v="9"/>
      <pc:docMkLst>
        <pc:docMk/>
      </pc:docMkLst>
      <pc:sldChg chg="addSp delSp modSp add replId">
        <pc:chgData name="Abuljobain, Omar" userId="S::omarabul@vt.edu::908e3bf6-108d-404e-8a86-e3887db23e97" providerId="AD" clId="Web-{BF042DBB-DC44-0231-A222-E4B1CE77EED7}" dt="2024-10-18T19:11:38.969" v="9"/>
        <pc:sldMkLst>
          <pc:docMk/>
          <pc:sldMk cId="75448459" sldId="289"/>
        </pc:sldMkLst>
        <pc:spChg chg="mod">
          <ac:chgData name="Abuljobain, Omar" userId="S::omarabul@vt.edu::908e3bf6-108d-404e-8a86-e3887db23e97" providerId="AD" clId="Web-{BF042DBB-DC44-0231-A222-E4B1CE77EED7}" dt="2024-10-18T19:11:38.969" v="9"/>
          <ac:spMkLst>
            <pc:docMk/>
            <pc:sldMk cId="75448459" sldId="289"/>
            <ac:spMk id="2" creationId="{6DAF990C-2915-3F82-2949-411702C2E016}"/>
          </ac:spMkLst>
        </pc:spChg>
        <pc:spChg chg="mod ord">
          <ac:chgData name="Abuljobain, Omar" userId="S::omarabul@vt.edu::908e3bf6-108d-404e-8a86-e3887db23e97" providerId="AD" clId="Web-{BF042DBB-DC44-0231-A222-E4B1CE77EED7}" dt="2024-10-18T19:11:38.969" v="9"/>
          <ac:spMkLst>
            <pc:docMk/>
            <pc:sldMk cId="75448459" sldId="289"/>
            <ac:spMk id="3" creationId="{CA1F0CA0-F587-A25A-9632-E1CA6DBE2D90}"/>
          </ac:spMkLst>
        </pc:spChg>
        <pc:spChg chg="add">
          <ac:chgData name="Abuljobain, Omar" userId="S::omarabul@vt.edu::908e3bf6-108d-404e-8a86-e3887db23e97" providerId="AD" clId="Web-{BF042DBB-DC44-0231-A222-E4B1CE77EED7}" dt="2024-10-18T19:11:38.969" v="9"/>
          <ac:spMkLst>
            <pc:docMk/>
            <pc:sldMk cId="75448459" sldId="289"/>
            <ac:spMk id="42" creationId="{61293230-B0F6-45B1-96D1-13D18E242995}"/>
          </ac:spMkLst>
        </pc:spChg>
        <pc:spChg chg="add">
          <ac:chgData name="Abuljobain, Omar" userId="S::omarabul@vt.edu::908e3bf6-108d-404e-8a86-e3887db23e97" providerId="AD" clId="Web-{BF042DBB-DC44-0231-A222-E4B1CE77EED7}" dt="2024-10-18T19:11:38.969" v="9"/>
          <ac:spMkLst>
            <pc:docMk/>
            <pc:sldMk cId="75448459" sldId="289"/>
            <ac:spMk id="43" creationId="{2B573B51-C170-49C0-A3D9-8D99730C45AE}"/>
          </ac:spMkLst>
        </pc:spChg>
        <pc:spChg chg="add">
          <ac:chgData name="Abuljobain, Omar" userId="S::omarabul@vt.edu::908e3bf6-108d-404e-8a86-e3887db23e97" providerId="AD" clId="Web-{BF042DBB-DC44-0231-A222-E4B1CE77EED7}" dt="2024-10-18T19:11:38.969" v="9"/>
          <ac:spMkLst>
            <pc:docMk/>
            <pc:sldMk cId="75448459" sldId="289"/>
            <ac:spMk id="44" creationId="{CC7BCC73-A901-44EB-B0E7-879E19267A6A}"/>
          </ac:spMkLst>
        </pc:spChg>
        <pc:picChg chg="mod ord">
          <ac:chgData name="Abuljobain, Omar" userId="S::omarabul@vt.edu::908e3bf6-108d-404e-8a86-e3887db23e97" providerId="AD" clId="Web-{BF042DBB-DC44-0231-A222-E4B1CE77EED7}" dt="2024-10-18T19:11:38.969" v="9"/>
          <ac:picMkLst>
            <pc:docMk/>
            <pc:sldMk cId="75448459" sldId="289"/>
            <ac:picMk id="6" creationId="{5C4838C4-1822-764B-4D0F-699BB5162441}"/>
          </ac:picMkLst>
        </pc:picChg>
        <pc:picChg chg="mod">
          <ac:chgData name="Abuljobain, Omar" userId="S::omarabul@vt.edu::908e3bf6-108d-404e-8a86-e3887db23e97" providerId="AD" clId="Web-{BF042DBB-DC44-0231-A222-E4B1CE77EED7}" dt="2024-10-18T19:11:38.969" v="9"/>
          <ac:picMkLst>
            <pc:docMk/>
            <pc:sldMk cId="75448459" sldId="289"/>
            <ac:picMk id="7" creationId="{CCF39E3C-0C12-2038-1C36-5F761D21E2E9}"/>
          </ac:picMkLst>
        </pc:picChg>
      </pc:sldChg>
    </pc:docChg>
  </pc:docChgLst>
  <pc:docChgLst>
    <pc:chgData name="Abuljobain, Omar" userId="S::omarabul@vt.edu::908e3bf6-108d-404e-8a86-e3887db23e97" providerId="AD" clId="Web-{4A9DEF24-451E-C40D-E931-C99CFBB71BDE}"/>
    <pc:docChg chg="addSld modSld">
      <pc:chgData name="Abuljobain, Omar" userId="S::omarabul@vt.edu::908e3bf6-108d-404e-8a86-e3887db23e97" providerId="AD" clId="Web-{4A9DEF24-451E-C40D-E931-C99CFBB71BDE}" dt="2024-10-19T20:18:55.512" v="382" actId="14100"/>
      <pc:docMkLst>
        <pc:docMk/>
      </pc:docMkLst>
      <pc:sldChg chg="modAnim">
        <pc:chgData name="Abuljobain, Omar" userId="S::omarabul@vt.edu::908e3bf6-108d-404e-8a86-e3887db23e97" providerId="AD" clId="Web-{4A9DEF24-451E-C40D-E931-C99CFBB71BDE}" dt="2024-10-19T16:11:28.213" v="182"/>
        <pc:sldMkLst>
          <pc:docMk/>
          <pc:sldMk cId="789733145" sldId="269"/>
        </pc:sldMkLst>
      </pc:sldChg>
      <pc:sldChg chg="addSp delSp modSp new addAnim delAnim modAnim">
        <pc:chgData name="Abuljobain, Omar" userId="S::omarabul@vt.edu::908e3bf6-108d-404e-8a86-e3887db23e97" providerId="AD" clId="Web-{4A9DEF24-451E-C40D-E931-C99CFBB71BDE}" dt="2024-10-19T20:05:46.984" v="328"/>
        <pc:sldMkLst>
          <pc:docMk/>
          <pc:sldMk cId="458269284" sldId="300"/>
        </pc:sldMkLst>
        <pc:spChg chg="mod">
          <ac:chgData name="Abuljobain, Omar" userId="S::omarabul@vt.edu::908e3bf6-108d-404e-8a86-e3887db23e97" providerId="AD" clId="Web-{4A9DEF24-451E-C40D-E931-C99CFBB71BDE}" dt="2024-10-19T15:58:51.047" v="6" actId="20577"/>
          <ac:spMkLst>
            <pc:docMk/>
            <pc:sldMk cId="458269284" sldId="300"/>
            <ac:spMk id="2" creationId="{BB3C4D66-0492-44AF-EA18-BCDDD893C0FF}"/>
          </ac:spMkLst>
        </pc:spChg>
        <pc:spChg chg="add mod">
          <ac:chgData name="Abuljobain, Omar" userId="S::omarabul@vt.edu::908e3bf6-108d-404e-8a86-e3887db23e97" providerId="AD" clId="Web-{4A9DEF24-451E-C40D-E931-C99CFBB71BDE}" dt="2024-10-19T16:20:49.100" v="298" actId="1076"/>
          <ac:spMkLst>
            <pc:docMk/>
            <pc:sldMk cId="458269284" sldId="300"/>
            <ac:spMk id="9" creationId="{6099C946-059D-7819-414B-B87615A744C1}"/>
          </ac:spMkLst>
        </pc:spChg>
        <pc:spChg chg="add mod">
          <ac:chgData name="Abuljobain, Omar" userId="S::omarabul@vt.edu::908e3bf6-108d-404e-8a86-e3887db23e97" providerId="AD" clId="Web-{4A9DEF24-451E-C40D-E931-C99CFBB71BDE}" dt="2024-10-19T16:20:49.100" v="296" actId="1076"/>
          <ac:spMkLst>
            <pc:docMk/>
            <pc:sldMk cId="458269284" sldId="300"/>
            <ac:spMk id="13" creationId="{87C74793-1DAB-31D8-6270-2812DB17C2E5}"/>
          </ac:spMkLst>
        </pc:spChg>
        <pc:spChg chg="add mod">
          <ac:chgData name="Abuljobain, Omar" userId="S::omarabul@vt.edu::908e3bf6-108d-404e-8a86-e3887db23e97" providerId="AD" clId="Web-{4A9DEF24-451E-C40D-E931-C99CFBB71BDE}" dt="2024-10-19T16:20:49.100" v="294" actId="1076"/>
          <ac:spMkLst>
            <pc:docMk/>
            <pc:sldMk cId="458269284" sldId="300"/>
            <ac:spMk id="17" creationId="{546B1EC0-701A-99AF-31D4-CD6FE358014D}"/>
          </ac:spMkLst>
        </pc:spChg>
        <pc:spChg chg="add mod">
          <ac:chgData name="Abuljobain, Omar" userId="S::omarabul@vt.edu::908e3bf6-108d-404e-8a86-e3887db23e97" providerId="AD" clId="Web-{4A9DEF24-451E-C40D-E931-C99CFBB71BDE}" dt="2024-10-19T16:20:49.100" v="301" actId="1076"/>
          <ac:spMkLst>
            <pc:docMk/>
            <pc:sldMk cId="458269284" sldId="300"/>
            <ac:spMk id="20" creationId="{7D56D095-D778-EC5F-8F43-2BF91A155D1E}"/>
          </ac:spMkLst>
        </pc:spChg>
        <pc:spChg chg="add mod">
          <ac:chgData name="Abuljobain, Omar" userId="S::omarabul@vt.edu::908e3bf6-108d-404e-8a86-e3887db23e97" providerId="AD" clId="Web-{4A9DEF24-451E-C40D-E931-C99CFBB71BDE}" dt="2024-10-19T16:20:49.100" v="293" actId="1076"/>
          <ac:spMkLst>
            <pc:docMk/>
            <pc:sldMk cId="458269284" sldId="300"/>
            <ac:spMk id="22" creationId="{DE57F77F-E8D5-D12B-84E4-0FB3671B5A4D}"/>
          </ac:spMkLst>
        </pc:spChg>
        <pc:picChg chg="add mod ord modCrop">
          <ac:chgData name="Abuljobain, Omar" userId="S::omarabul@vt.edu::908e3bf6-108d-404e-8a86-e3887db23e97" providerId="AD" clId="Web-{4A9DEF24-451E-C40D-E931-C99CFBB71BDE}" dt="2024-10-19T16:20:49.100" v="299" actId="1076"/>
          <ac:picMkLst>
            <pc:docMk/>
            <pc:sldMk cId="458269284" sldId="300"/>
            <ac:picMk id="28" creationId="{196F023D-0111-F51D-06FF-7227F0AB8E05}"/>
          </ac:picMkLst>
        </pc:picChg>
        <pc:picChg chg="add mod ord modCrop">
          <ac:chgData name="Abuljobain, Omar" userId="S::omarabul@vt.edu::908e3bf6-108d-404e-8a86-e3887db23e97" providerId="AD" clId="Web-{4A9DEF24-451E-C40D-E931-C99CFBB71BDE}" dt="2024-10-19T16:20:49.100" v="300" actId="1076"/>
          <ac:picMkLst>
            <pc:docMk/>
            <pc:sldMk cId="458269284" sldId="300"/>
            <ac:picMk id="29" creationId="{2C3528A7-CBC6-CEB5-952C-D3E98A989AA4}"/>
          </ac:picMkLst>
        </pc:picChg>
        <pc:cxnChg chg="add mod">
          <ac:chgData name="Abuljobain, Omar" userId="S::omarabul@vt.edu::908e3bf6-108d-404e-8a86-e3887db23e97" providerId="AD" clId="Web-{4A9DEF24-451E-C40D-E931-C99CFBB71BDE}" dt="2024-10-19T16:20:49.100" v="297" actId="1076"/>
          <ac:cxnSpMkLst>
            <pc:docMk/>
            <pc:sldMk cId="458269284" sldId="300"/>
            <ac:cxnSpMk id="11" creationId="{8A8C4282-8341-ACD2-2A66-F51CC43F718B}"/>
          </ac:cxnSpMkLst>
        </pc:cxnChg>
        <pc:cxnChg chg="add mod">
          <ac:chgData name="Abuljobain, Omar" userId="S::omarabul@vt.edu::908e3bf6-108d-404e-8a86-e3887db23e97" providerId="AD" clId="Web-{4A9DEF24-451E-C40D-E931-C99CFBB71BDE}" dt="2024-10-19T16:20:49.100" v="295" actId="1076"/>
          <ac:cxnSpMkLst>
            <pc:docMk/>
            <pc:sldMk cId="458269284" sldId="300"/>
            <ac:cxnSpMk id="15" creationId="{DEF1DEE3-DDFE-F86C-BA8F-EB85F3DA3D72}"/>
          </ac:cxnSpMkLst>
        </pc:cxnChg>
        <pc:cxnChg chg="add mod">
          <ac:chgData name="Abuljobain, Omar" userId="S::omarabul@vt.edu::908e3bf6-108d-404e-8a86-e3887db23e97" providerId="AD" clId="Web-{4A9DEF24-451E-C40D-E931-C99CFBB71BDE}" dt="2024-10-19T16:18:02.337" v="253" actId="14100"/>
          <ac:cxnSpMkLst>
            <pc:docMk/>
            <pc:sldMk cId="458269284" sldId="300"/>
            <ac:cxnSpMk id="19" creationId="{9220DCAF-3269-92B9-4ACC-7DCA87747E6D}"/>
          </ac:cxnSpMkLst>
        </pc:cxnChg>
        <pc:cxnChg chg="add mod">
          <ac:chgData name="Abuljobain, Omar" userId="S::omarabul@vt.edu::908e3bf6-108d-404e-8a86-e3887db23e97" providerId="AD" clId="Web-{4A9DEF24-451E-C40D-E931-C99CFBB71BDE}" dt="2024-10-19T16:20:49.100" v="292" actId="1076"/>
          <ac:cxnSpMkLst>
            <pc:docMk/>
            <pc:sldMk cId="458269284" sldId="300"/>
            <ac:cxnSpMk id="24" creationId="{6B06F2D5-B58F-34CF-849E-07C65F863030}"/>
          </ac:cxnSpMkLst>
        </pc:cxnChg>
        <pc:cxnChg chg="add mod">
          <ac:chgData name="Abuljobain, Omar" userId="S::omarabul@vt.edu::908e3bf6-108d-404e-8a86-e3887db23e97" providerId="AD" clId="Web-{4A9DEF24-451E-C40D-E931-C99CFBB71BDE}" dt="2024-10-19T16:18:50.227" v="264" actId="14100"/>
          <ac:cxnSpMkLst>
            <pc:docMk/>
            <pc:sldMk cId="458269284" sldId="300"/>
            <ac:cxnSpMk id="26" creationId="{87F4CED9-FAB9-368E-1D36-C26C3686F92C}"/>
          </ac:cxnSpMkLst>
        </pc:cxnChg>
      </pc:sldChg>
      <pc:sldChg chg="addSp delSp modSp add replId addAnim delAnim">
        <pc:chgData name="Abuljobain, Omar" userId="S::omarabul@vt.edu::908e3bf6-108d-404e-8a86-e3887db23e97" providerId="AD" clId="Web-{4A9DEF24-451E-C40D-E931-C99CFBB71BDE}" dt="2024-10-19T20:10:28.642" v="363" actId="1076"/>
        <pc:sldMkLst>
          <pc:docMk/>
          <pc:sldMk cId="3600373091" sldId="301"/>
        </pc:sldMkLst>
        <pc:spChg chg="add del">
          <ac:chgData name="Abuljobain, Omar" userId="S::omarabul@vt.edu::908e3bf6-108d-404e-8a86-e3887db23e97" providerId="AD" clId="Web-{4A9DEF24-451E-C40D-E931-C99CFBB71BDE}" dt="2024-10-19T20:06:29.688" v="342"/>
          <ac:spMkLst>
            <pc:docMk/>
            <pc:sldMk cId="3600373091" sldId="301"/>
            <ac:spMk id="2" creationId="{BB3C4D66-0492-44AF-EA18-BCDDD893C0FF}"/>
          </ac:spMkLst>
        </pc:spChg>
        <pc:picChg chg="add mod">
          <ac:chgData name="Abuljobain, Omar" userId="S::omarabul@vt.edu::908e3bf6-108d-404e-8a86-e3887db23e97" providerId="AD" clId="Web-{4A9DEF24-451E-C40D-E931-C99CFBB71BDE}" dt="2024-10-19T20:07:02.141" v="360" actId="1076"/>
          <ac:picMkLst>
            <pc:docMk/>
            <pc:sldMk cId="3600373091" sldId="301"/>
            <ac:picMk id="8" creationId="{7ADAC02D-33EB-2E91-B06F-C7A8EAD172CE}"/>
          </ac:picMkLst>
        </pc:picChg>
        <pc:picChg chg="add mod">
          <ac:chgData name="Abuljobain, Omar" userId="S::omarabul@vt.edu::908e3bf6-108d-404e-8a86-e3887db23e97" providerId="AD" clId="Web-{4A9DEF24-451E-C40D-E931-C99CFBB71BDE}" dt="2024-10-19T20:10:28.642" v="363" actId="1076"/>
          <ac:picMkLst>
            <pc:docMk/>
            <pc:sldMk cId="3600373091" sldId="301"/>
            <ac:picMk id="12" creationId="{548C01E4-E391-54F3-A570-1167D5042A9A}"/>
          </ac:picMkLst>
        </pc:picChg>
      </pc:sldChg>
      <pc:sldChg chg="addSp delSp modSp add replId">
        <pc:chgData name="Abuljobain, Omar" userId="S::omarabul@vt.edu::908e3bf6-108d-404e-8a86-e3887db23e97" providerId="AD" clId="Web-{4A9DEF24-451E-C40D-E931-C99CFBB71BDE}" dt="2024-10-19T20:16:11.662" v="369" actId="1076"/>
        <pc:sldMkLst>
          <pc:docMk/>
          <pc:sldMk cId="686737794" sldId="302"/>
        </pc:sldMkLst>
      </pc:sldChg>
      <pc:sldChg chg="modSp add replId">
        <pc:chgData name="Abuljobain, Omar" userId="S::omarabul@vt.edu::908e3bf6-108d-404e-8a86-e3887db23e97" providerId="AD" clId="Web-{4A9DEF24-451E-C40D-E931-C99CFBB71BDE}" dt="2024-10-19T20:18:55.512" v="382" actId="14100"/>
        <pc:sldMkLst>
          <pc:docMk/>
          <pc:sldMk cId="3104306283" sldId="303"/>
        </pc:sldMkLst>
        <pc:picChg chg="mod">
          <ac:chgData name="Abuljobain, Omar" userId="S::omarabul@vt.edu::908e3bf6-108d-404e-8a86-e3887db23e97" providerId="AD" clId="Web-{4A9DEF24-451E-C40D-E931-C99CFBB71BDE}" dt="2024-10-19T20:18:55.512" v="382" actId="14100"/>
          <ac:picMkLst>
            <pc:docMk/>
            <pc:sldMk cId="3104306283" sldId="303"/>
            <ac:picMk id="14" creationId="{B6176CDC-9A46-A818-F62A-70319A0B423A}"/>
          </ac:picMkLst>
        </pc:picChg>
      </pc:sldChg>
    </pc:docChg>
  </pc:docChgLst>
  <pc:docChgLst>
    <pc:chgData name="Harrington, Brooke" userId="S::brookeh@vt.edu::36fda98d-de94-422e-a973-e4a7b6795140" providerId="AD" clId="Web-{9368EFA0-55F2-457C-75C0-62A9AE3A574D}"/>
    <pc:docChg chg="addSld modSld">
      <pc:chgData name="Harrington, Brooke" userId="S::brookeh@vt.edu::36fda98d-de94-422e-a973-e4a7b6795140" providerId="AD" clId="Web-{9368EFA0-55F2-457C-75C0-62A9AE3A574D}" dt="2024-10-17T23:18:59.652" v="77" actId="20577"/>
      <pc:docMkLst>
        <pc:docMk/>
      </pc:docMkLst>
      <pc:sldChg chg="addSp modSp">
        <pc:chgData name="Harrington, Brooke" userId="S::brookeh@vt.edu::36fda98d-de94-422e-a973-e4a7b6795140" providerId="AD" clId="Web-{9368EFA0-55F2-457C-75C0-62A9AE3A574D}" dt="2024-10-17T21:42:08.749" v="18" actId="1076"/>
        <pc:sldMkLst>
          <pc:docMk/>
          <pc:sldMk cId="2215407594" sldId="264"/>
        </pc:sldMkLst>
      </pc:sldChg>
      <pc:sldChg chg="addSp delSp modSp new">
        <pc:chgData name="Harrington, Brooke" userId="S::brookeh@vt.edu::36fda98d-de94-422e-a973-e4a7b6795140" providerId="AD" clId="Web-{9368EFA0-55F2-457C-75C0-62A9AE3A574D}" dt="2024-10-17T22:22:17.646" v="54" actId="1076"/>
        <pc:sldMkLst>
          <pc:docMk/>
          <pc:sldMk cId="2018966136" sldId="265"/>
        </pc:sldMkLst>
      </pc:sldChg>
      <pc:sldChg chg="delSp new">
        <pc:chgData name="Harrington, Brooke" userId="S::brookeh@vt.edu::36fda98d-de94-422e-a973-e4a7b6795140" providerId="AD" clId="Web-{9368EFA0-55F2-457C-75C0-62A9AE3A574D}" dt="2024-10-17T21:29:02.369" v="10"/>
        <pc:sldMkLst>
          <pc:docMk/>
          <pc:sldMk cId="126999819" sldId="268"/>
        </pc:sldMkLst>
      </pc:sldChg>
      <pc:sldChg chg="addSp delSp modSp new">
        <pc:chgData name="Harrington, Brooke" userId="S::brookeh@vt.edu::36fda98d-de94-422e-a973-e4a7b6795140" providerId="AD" clId="Web-{9368EFA0-55F2-457C-75C0-62A9AE3A574D}" dt="2024-10-17T21:52:20.718" v="31"/>
        <pc:sldMkLst>
          <pc:docMk/>
          <pc:sldMk cId="1559177753" sldId="271"/>
        </pc:sldMkLst>
      </pc:sldChg>
      <pc:sldChg chg="addSp delSp modSp new">
        <pc:chgData name="Harrington, Brooke" userId="S::brookeh@vt.edu::36fda98d-de94-422e-a973-e4a7b6795140" providerId="AD" clId="Web-{9368EFA0-55F2-457C-75C0-62A9AE3A574D}" dt="2024-10-17T23:18:35.026" v="69" actId="1076"/>
        <pc:sldMkLst>
          <pc:docMk/>
          <pc:sldMk cId="3783729304" sldId="273"/>
        </pc:sldMkLst>
        <pc:spChg chg="mod">
          <ac:chgData name="Harrington, Brooke" userId="S::brookeh@vt.edu::36fda98d-de94-422e-a973-e4a7b6795140" providerId="AD" clId="Web-{9368EFA0-55F2-457C-75C0-62A9AE3A574D}" dt="2024-10-17T21:53:35.157" v="44" actId="20577"/>
          <ac:spMkLst>
            <pc:docMk/>
            <pc:sldMk cId="3783729304" sldId="273"/>
            <ac:spMk id="2" creationId="{AEA6D283-231B-160D-12B5-D4FEA8FCE52B}"/>
          </ac:spMkLst>
        </pc:spChg>
      </pc:sldChg>
      <pc:sldChg chg="modSp">
        <pc:chgData name="Harrington, Brooke" userId="S::brookeh@vt.edu::36fda98d-de94-422e-a973-e4a7b6795140" providerId="AD" clId="Web-{9368EFA0-55F2-457C-75C0-62A9AE3A574D}" dt="2024-10-17T22:19:00.046" v="47" actId="1076"/>
        <pc:sldMkLst>
          <pc:docMk/>
          <pc:sldMk cId="3753622878" sldId="277"/>
        </pc:sldMkLst>
        <pc:picChg chg="mod">
          <ac:chgData name="Harrington, Brooke" userId="S::brookeh@vt.edu::36fda98d-de94-422e-a973-e4a7b6795140" providerId="AD" clId="Web-{9368EFA0-55F2-457C-75C0-62A9AE3A574D}" dt="2024-10-17T22:19:00.046" v="47" actId="1076"/>
          <ac:picMkLst>
            <pc:docMk/>
            <pc:sldMk cId="3753622878" sldId="277"/>
            <ac:picMk id="11" creationId="{FE02CE2A-10F2-9C7D-E959-06C6E4EFD2EB}"/>
          </ac:picMkLst>
        </pc:picChg>
      </pc:sldChg>
      <pc:sldChg chg="modSp new">
        <pc:chgData name="Harrington, Brooke" userId="S::brookeh@vt.edu::36fda98d-de94-422e-a973-e4a7b6795140" providerId="AD" clId="Web-{9368EFA0-55F2-457C-75C0-62A9AE3A574D}" dt="2024-10-17T23:18:59.652" v="77" actId="20577"/>
        <pc:sldMkLst>
          <pc:docMk/>
          <pc:sldMk cId="1300312925" sldId="283"/>
        </pc:sldMkLst>
        <pc:spChg chg="mod">
          <ac:chgData name="Harrington, Brooke" userId="S::brookeh@vt.edu::36fda98d-de94-422e-a973-e4a7b6795140" providerId="AD" clId="Web-{9368EFA0-55F2-457C-75C0-62A9AE3A574D}" dt="2024-10-17T23:18:59.652" v="77" actId="20577"/>
          <ac:spMkLst>
            <pc:docMk/>
            <pc:sldMk cId="1300312925" sldId="283"/>
            <ac:spMk id="2" creationId="{A9D0A00A-CA91-1358-B72B-3C9B20E19A26}"/>
          </ac:spMkLst>
        </pc:spChg>
      </pc:sldChg>
    </pc:docChg>
  </pc:docChgLst>
  <pc:docChgLst>
    <pc:chgData name="Abuljobain, Omar" userId="S::omarabul@vt.edu::908e3bf6-108d-404e-8a86-e3887db23e97" providerId="AD" clId="Web-{533E56A0-65CB-F8D3-86E9-B261799C02BB}"/>
    <pc:docChg chg="addSld delSld modSld">
      <pc:chgData name="Abuljobain, Omar" userId="S::omarabul@vt.edu::908e3bf6-108d-404e-8a86-e3887db23e97" providerId="AD" clId="Web-{533E56A0-65CB-F8D3-86E9-B261799C02BB}" dt="2024-10-17T22:14:27.029" v="1686"/>
      <pc:docMkLst>
        <pc:docMk/>
      </pc:docMkLst>
      <pc:sldChg chg="modSp">
        <pc:chgData name="Abuljobain, Omar" userId="S::omarabul@vt.edu::908e3bf6-108d-404e-8a86-e3887db23e97" providerId="AD" clId="Web-{533E56A0-65CB-F8D3-86E9-B261799C02BB}" dt="2024-10-17T20:07:22.567" v="75" actId="20577"/>
        <pc:sldMkLst>
          <pc:docMk/>
          <pc:sldMk cId="450254832" sldId="257"/>
        </pc:sldMkLst>
        <pc:spChg chg="mod">
          <ac:chgData name="Abuljobain, Omar" userId="S::omarabul@vt.edu::908e3bf6-108d-404e-8a86-e3887db23e97" providerId="AD" clId="Web-{533E56A0-65CB-F8D3-86E9-B261799C02BB}" dt="2024-10-17T20:07:22.567" v="75" actId="20577"/>
          <ac:spMkLst>
            <pc:docMk/>
            <pc:sldMk cId="450254832" sldId="257"/>
            <ac:spMk id="9" creationId="{EF29590B-961F-7050-25FF-415EF78E1B5E}"/>
          </ac:spMkLst>
        </pc:spChg>
      </pc:sldChg>
      <pc:sldChg chg="modSp">
        <pc:chgData name="Abuljobain, Omar" userId="S::omarabul@vt.edu::908e3bf6-108d-404e-8a86-e3887db23e97" providerId="AD" clId="Web-{533E56A0-65CB-F8D3-86E9-B261799C02BB}" dt="2024-10-17T20:07:26.926" v="91" actId="20577"/>
        <pc:sldMkLst>
          <pc:docMk/>
          <pc:sldMk cId="3554170091" sldId="259"/>
        </pc:sldMkLst>
        <pc:spChg chg="mod">
          <ac:chgData name="Abuljobain, Omar" userId="S::omarabul@vt.edu::908e3bf6-108d-404e-8a86-e3887db23e97" providerId="AD" clId="Web-{533E56A0-65CB-F8D3-86E9-B261799C02BB}" dt="2024-10-17T20:07:26.926" v="91" actId="20577"/>
          <ac:spMkLst>
            <pc:docMk/>
            <pc:sldMk cId="3554170091" sldId="259"/>
            <ac:spMk id="3" creationId="{EAE78CFF-B41D-1E02-8669-125B45BCB0C0}"/>
          </ac:spMkLst>
        </pc:spChg>
      </pc:sldChg>
      <pc:sldChg chg="addSp delSp modSp mod setBg">
        <pc:chgData name="Abuljobain, Omar" userId="S::omarabul@vt.edu::908e3bf6-108d-404e-8a86-e3887db23e97" providerId="AD" clId="Web-{533E56A0-65CB-F8D3-86E9-B261799C02BB}" dt="2024-10-17T21:56:51.122" v="1629" actId="1076"/>
        <pc:sldMkLst>
          <pc:docMk/>
          <pc:sldMk cId="1929971972" sldId="260"/>
        </pc:sldMkLst>
        <pc:spChg chg="mod">
          <ac:chgData name="Abuljobain, Omar" userId="S::omarabul@vt.edu::908e3bf6-108d-404e-8a86-e3887db23e97" providerId="AD" clId="Web-{533E56A0-65CB-F8D3-86E9-B261799C02BB}" dt="2024-10-17T21:56:51.122" v="1629" actId="1076"/>
          <ac:spMkLst>
            <pc:docMk/>
            <pc:sldMk cId="1929971972" sldId="260"/>
            <ac:spMk id="2" creationId="{2353D7A4-8F46-B1D5-1F00-C390257845FA}"/>
          </ac:spMkLst>
        </pc:spChg>
        <pc:spChg chg="mod ord">
          <ac:chgData name="Abuljobain, Omar" userId="S::omarabul@vt.edu::908e3bf6-108d-404e-8a86-e3887db23e97" providerId="AD" clId="Web-{533E56A0-65CB-F8D3-86E9-B261799C02BB}" dt="2024-10-17T21:06:06.953" v="943"/>
          <ac:spMkLst>
            <pc:docMk/>
            <pc:sldMk cId="1929971972" sldId="260"/>
            <ac:spMk id="4" creationId="{07A08964-EF31-8C91-353C-4325FB3A3296}"/>
          </ac:spMkLst>
        </pc:spChg>
        <pc:graphicFrameChg chg="add mod modGraphic">
          <ac:chgData name="Abuljobain, Omar" userId="S::omarabul@vt.edu::908e3bf6-108d-404e-8a86-e3887db23e97" providerId="AD" clId="Web-{533E56A0-65CB-F8D3-86E9-B261799C02BB}" dt="2024-10-17T21:56:48.060" v="1628"/>
          <ac:graphicFrameMkLst>
            <pc:docMk/>
            <pc:sldMk cId="1929971972" sldId="260"/>
            <ac:graphicFrameMk id="16" creationId="{A2947E8F-450E-4DAA-2B02-A32FFB124083}"/>
          </ac:graphicFrameMkLst>
        </pc:graphicFrameChg>
      </pc:sldChg>
      <pc:sldChg chg="addSp delSp modSp">
        <pc:chgData name="Abuljobain, Omar" userId="S::omarabul@vt.edu::908e3bf6-108d-404e-8a86-e3887db23e97" providerId="AD" clId="Web-{533E56A0-65CB-F8D3-86E9-B261799C02BB}" dt="2024-10-17T22:08:12.205" v="1669" actId="1076"/>
        <pc:sldMkLst>
          <pc:docMk/>
          <pc:sldMk cId="1122246804" sldId="261"/>
        </pc:sldMkLst>
      </pc:sldChg>
      <pc:sldChg chg="addSp delSp modSp">
        <pc:chgData name="Abuljobain, Omar" userId="S::omarabul@vt.edu::908e3bf6-108d-404e-8a86-e3887db23e97" providerId="AD" clId="Web-{533E56A0-65CB-F8D3-86E9-B261799C02BB}" dt="2024-10-17T22:14:27.029" v="1686"/>
        <pc:sldMkLst>
          <pc:docMk/>
          <pc:sldMk cId="2274925715" sldId="263"/>
        </pc:sldMkLst>
      </pc:sldChg>
      <pc:sldChg chg="addSp delSp modSp">
        <pc:chgData name="Abuljobain, Omar" userId="S::omarabul@vt.edu::908e3bf6-108d-404e-8a86-e3887db23e97" providerId="AD" clId="Web-{533E56A0-65CB-F8D3-86E9-B261799C02BB}" dt="2024-10-17T21:30:39.841" v="1148"/>
        <pc:sldMkLst>
          <pc:docMk/>
          <pc:sldMk cId="2215407594" sldId="264"/>
        </pc:sldMkLst>
      </pc:sldChg>
      <pc:sldChg chg="addSp delSp modSp add del mod replId setBg">
        <pc:chgData name="Abuljobain, Omar" userId="S::omarabul@vt.edu::908e3bf6-108d-404e-8a86-e3887db23e97" providerId="AD" clId="Web-{533E56A0-65CB-F8D3-86E9-B261799C02BB}" dt="2024-10-17T21:41:10.360" v="1159"/>
        <pc:sldMkLst>
          <pc:docMk/>
          <pc:sldMk cId="2130264273" sldId="266"/>
        </pc:sldMkLst>
      </pc:sldChg>
      <pc:sldChg chg="delSp modSp add replId">
        <pc:chgData name="Abuljobain, Omar" userId="S::omarabul@vt.edu::908e3bf6-108d-404e-8a86-e3887db23e97" providerId="AD" clId="Web-{533E56A0-65CB-F8D3-86E9-B261799C02BB}" dt="2024-10-17T22:12:27.463" v="1675" actId="1076"/>
        <pc:sldMkLst>
          <pc:docMk/>
          <pc:sldMk cId="1411262231" sldId="276"/>
        </pc:sldMkLst>
      </pc:sldChg>
    </pc:docChg>
  </pc:docChgLst>
  <pc:docChgLst>
    <pc:chgData name="Harrington, Brooke" userId="S::brookeh@vt.edu::36fda98d-de94-422e-a973-e4a7b6795140" providerId="AD" clId="Web-{FE99C8DE-A6F3-6107-1DBB-3D1911E2D3AE}"/>
    <pc:docChg chg="modSld">
      <pc:chgData name="Harrington, Brooke" userId="S::brookeh@vt.edu::36fda98d-de94-422e-a973-e4a7b6795140" providerId="AD" clId="Web-{FE99C8DE-A6F3-6107-1DBB-3D1911E2D3AE}" dt="2024-10-21T22:42:12.235" v="398"/>
      <pc:docMkLst>
        <pc:docMk/>
      </pc:docMkLst>
      <pc:sldChg chg="addSp delSp modSp">
        <pc:chgData name="Harrington, Brooke" userId="S::brookeh@vt.edu::36fda98d-de94-422e-a973-e4a7b6795140" providerId="AD" clId="Web-{FE99C8DE-A6F3-6107-1DBB-3D1911E2D3AE}" dt="2024-10-21T22:15:58.734" v="389"/>
        <pc:sldMkLst>
          <pc:docMk/>
          <pc:sldMk cId="450254832" sldId="257"/>
        </pc:sldMkLst>
      </pc:sldChg>
      <pc:sldChg chg="modSp">
        <pc:chgData name="Harrington, Brooke" userId="S::brookeh@vt.edu::36fda98d-de94-422e-a973-e4a7b6795140" providerId="AD" clId="Web-{FE99C8DE-A6F3-6107-1DBB-3D1911E2D3AE}" dt="2024-10-21T22:38:08.324" v="395" actId="20577"/>
        <pc:sldMkLst>
          <pc:docMk/>
          <pc:sldMk cId="3554170091" sldId="259"/>
        </pc:sldMkLst>
        <pc:spChg chg="mod">
          <ac:chgData name="Harrington, Brooke" userId="S::brookeh@vt.edu::36fda98d-de94-422e-a973-e4a7b6795140" providerId="AD" clId="Web-{FE99C8DE-A6F3-6107-1DBB-3D1911E2D3AE}" dt="2024-10-21T22:38:08.324" v="395" actId="20577"/>
          <ac:spMkLst>
            <pc:docMk/>
            <pc:sldMk cId="3554170091" sldId="259"/>
            <ac:spMk id="2" creationId="{5020B735-2C81-9CC3-5EE7-7C4218750421}"/>
          </ac:spMkLst>
        </pc:spChg>
        <pc:spChg chg="mod">
          <ac:chgData name="Harrington, Brooke" userId="S::brookeh@vt.edu::36fda98d-de94-422e-a973-e4a7b6795140" providerId="AD" clId="Web-{FE99C8DE-A6F3-6107-1DBB-3D1911E2D3AE}" dt="2024-10-21T20:28:14.087" v="278" actId="1076"/>
          <ac:spMkLst>
            <pc:docMk/>
            <pc:sldMk cId="3554170091" sldId="259"/>
            <ac:spMk id="3" creationId="{EAE78CFF-B41D-1E02-8669-125B45BCB0C0}"/>
          </ac:spMkLst>
        </pc:spChg>
        <pc:spChg chg="mod">
          <ac:chgData name="Harrington, Brooke" userId="S::brookeh@vt.edu::36fda98d-de94-422e-a973-e4a7b6795140" providerId="AD" clId="Web-{FE99C8DE-A6F3-6107-1DBB-3D1911E2D3AE}" dt="2024-10-21T20:27:47.821" v="274" actId="1076"/>
          <ac:spMkLst>
            <pc:docMk/>
            <pc:sldMk cId="3554170091" sldId="259"/>
            <ac:spMk id="5" creationId="{9B9840FF-F551-74FF-27C3-D1C230DB3D08}"/>
          </ac:spMkLst>
        </pc:spChg>
        <pc:spChg chg="mod">
          <ac:chgData name="Harrington, Brooke" userId="S::brookeh@vt.edu::36fda98d-de94-422e-a973-e4a7b6795140" providerId="AD" clId="Web-{FE99C8DE-A6F3-6107-1DBB-3D1911E2D3AE}" dt="2024-10-21T20:27:59.196" v="276" actId="1076"/>
          <ac:spMkLst>
            <pc:docMk/>
            <pc:sldMk cId="3554170091" sldId="259"/>
            <ac:spMk id="6" creationId="{EE888410-B293-7D26-1440-593AD56AC126}"/>
          </ac:spMkLst>
        </pc:spChg>
      </pc:sldChg>
      <pc:sldChg chg="modSp">
        <pc:chgData name="Harrington, Brooke" userId="S::brookeh@vt.edu::36fda98d-de94-422e-a973-e4a7b6795140" providerId="AD" clId="Web-{FE99C8DE-A6F3-6107-1DBB-3D1911E2D3AE}" dt="2024-10-21T22:41:21.703" v="397"/>
        <pc:sldMkLst>
          <pc:docMk/>
          <pc:sldMk cId="4004363638" sldId="262"/>
        </pc:sldMkLst>
        <pc:spChg chg="mod">
          <ac:chgData name="Harrington, Brooke" userId="S::brookeh@vt.edu::36fda98d-de94-422e-a973-e4a7b6795140" providerId="AD" clId="Web-{FE99C8DE-A6F3-6107-1DBB-3D1911E2D3AE}" dt="2024-10-21T22:23:03.540" v="390"/>
          <ac:spMkLst>
            <pc:docMk/>
            <pc:sldMk cId="4004363638" sldId="262"/>
            <ac:spMk id="8" creationId="{C37A22A9-9F8B-B605-610A-19C4DA4D003C}"/>
          </ac:spMkLst>
        </pc:spChg>
        <pc:spChg chg="mod">
          <ac:chgData name="Harrington, Brooke" userId="S::brookeh@vt.edu::36fda98d-de94-422e-a973-e4a7b6795140" providerId="AD" clId="Web-{FE99C8DE-A6F3-6107-1DBB-3D1911E2D3AE}" dt="2024-10-21T22:41:13.328" v="396"/>
          <ac:spMkLst>
            <pc:docMk/>
            <pc:sldMk cId="4004363638" sldId="262"/>
            <ac:spMk id="27" creationId="{6446F790-7846-86B2-7511-AC9608AF5647}"/>
          </ac:spMkLst>
        </pc:spChg>
        <pc:spChg chg="mod">
          <ac:chgData name="Harrington, Brooke" userId="S::brookeh@vt.edu::36fda98d-de94-422e-a973-e4a7b6795140" providerId="AD" clId="Web-{FE99C8DE-A6F3-6107-1DBB-3D1911E2D3AE}" dt="2024-10-21T22:41:21.703" v="397"/>
          <ac:spMkLst>
            <pc:docMk/>
            <pc:sldMk cId="4004363638" sldId="262"/>
            <ac:spMk id="28" creationId="{6432F014-C067-7D62-C88D-F69DC1B28A9F}"/>
          </ac:spMkLst>
        </pc:spChg>
      </pc:sldChg>
      <pc:sldChg chg="addSp modSp addAnim">
        <pc:chgData name="Harrington, Brooke" userId="S::brookeh@vt.edu::36fda98d-de94-422e-a973-e4a7b6795140" providerId="AD" clId="Web-{FE99C8DE-A6F3-6107-1DBB-3D1911E2D3AE}" dt="2024-10-21T21:25:30.174" v="326" actId="14100"/>
        <pc:sldMkLst>
          <pc:docMk/>
          <pc:sldMk cId="2274925715" sldId="263"/>
        </pc:sldMkLst>
        <pc:spChg chg="add mod">
          <ac:chgData name="Harrington, Brooke" userId="S::brookeh@vt.edu::36fda98d-de94-422e-a973-e4a7b6795140" providerId="AD" clId="Web-{FE99C8DE-A6F3-6107-1DBB-3D1911E2D3AE}" dt="2024-10-21T21:25:30.174" v="326" actId="14100"/>
          <ac:spMkLst>
            <pc:docMk/>
            <pc:sldMk cId="2274925715" sldId="263"/>
            <ac:spMk id="3" creationId="{4D97E67E-AE42-705E-8BBF-A8703C0E1716}"/>
          </ac:spMkLst>
        </pc:spChg>
        <pc:spChg chg="mod">
          <ac:chgData name="Harrington, Brooke" userId="S::brookeh@vt.edu::36fda98d-de94-422e-a973-e4a7b6795140" providerId="AD" clId="Web-{FE99C8DE-A6F3-6107-1DBB-3D1911E2D3AE}" dt="2024-10-21T21:21:39.106" v="294" actId="14100"/>
          <ac:spMkLst>
            <pc:docMk/>
            <pc:sldMk cId="2274925715" sldId="263"/>
            <ac:spMk id="6" creationId="{37E9EBE2-A4B7-41EA-BD9C-AD04FF24651D}"/>
          </ac:spMkLst>
        </pc:spChg>
        <pc:spChg chg="add mod">
          <ac:chgData name="Harrington, Brooke" userId="S::brookeh@vt.edu::36fda98d-de94-422e-a973-e4a7b6795140" providerId="AD" clId="Web-{FE99C8DE-A6F3-6107-1DBB-3D1911E2D3AE}" dt="2024-10-21T21:24:55.923" v="323" actId="1076"/>
          <ac:spMkLst>
            <pc:docMk/>
            <pc:sldMk cId="2274925715" sldId="263"/>
            <ac:spMk id="19" creationId="{E029FDCF-6E1C-5A5B-AA57-B5D9A64FEEE2}"/>
          </ac:spMkLst>
        </pc:spChg>
        <pc:cxnChg chg="mod">
          <ac:chgData name="Harrington, Brooke" userId="S::brookeh@vt.edu::36fda98d-de94-422e-a973-e4a7b6795140" providerId="AD" clId="Web-{FE99C8DE-A6F3-6107-1DBB-3D1911E2D3AE}" dt="2024-10-21T21:24:03.750" v="314" actId="1076"/>
          <ac:cxnSpMkLst>
            <pc:docMk/>
            <pc:sldMk cId="2274925715" sldId="263"/>
            <ac:cxnSpMk id="10" creationId="{11F0DCEC-F13B-3F90-AE19-80B7EB60C425}"/>
          </ac:cxnSpMkLst>
        </pc:cxnChg>
        <pc:cxnChg chg="mod">
          <ac:chgData name="Harrington, Brooke" userId="S::brookeh@vt.edu::36fda98d-de94-422e-a973-e4a7b6795140" providerId="AD" clId="Web-{FE99C8DE-A6F3-6107-1DBB-3D1911E2D3AE}" dt="2024-10-21T21:21:52.513" v="295"/>
          <ac:cxnSpMkLst>
            <pc:docMk/>
            <pc:sldMk cId="2274925715" sldId="263"/>
            <ac:cxnSpMk id="11" creationId="{74DA286A-889C-A14B-6D1B-8899AD1C6D51}"/>
          </ac:cxnSpMkLst>
        </pc:cxnChg>
        <pc:cxnChg chg="mod">
          <ac:chgData name="Harrington, Brooke" userId="S::brookeh@vt.edu::36fda98d-de94-422e-a973-e4a7b6795140" providerId="AD" clId="Web-{FE99C8DE-A6F3-6107-1DBB-3D1911E2D3AE}" dt="2024-10-21T21:22:15.920" v="300"/>
          <ac:cxnSpMkLst>
            <pc:docMk/>
            <pc:sldMk cId="2274925715" sldId="263"/>
            <ac:cxnSpMk id="18" creationId="{391BA4FF-972D-81B1-CE94-B1A4CB11DF76}"/>
          </ac:cxnSpMkLst>
        </pc:cxnChg>
        <pc:cxnChg chg="add mod">
          <ac:chgData name="Harrington, Brooke" userId="S::brookeh@vt.edu::36fda98d-de94-422e-a973-e4a7b6795140" providerId="AD" clId="Web-{FE99C8DE-A6F3-6107-1DBB-3D1911E2D3AE}" dt="2024-10-21T21:25:12.845" v="325" actId="14100"/>
          <ac:cxnSpMkLst>
            <pc:docMk/>
            <pc:sldMk cId="2274925715" sldId="263"/>
            <ac:cxnSpMk id="26" creationId="{25300B41-7728-2742-F84A-2EAA54439CBF}"/>
          </ac:cxnSpMkLst>
        </pc:cxnChg>
        <pc:cxnChg chg="add mod">
          <ac:chgData name="Harrington, Brooke" userId="S::brookeh@vt.edu::36fda98d-de94-422e-a973-e4a7b6795140" providerId="AD" clId="Web-{FE99C8DE-A6F3-6107-1DBB-3D1911E2D3AE}" dt="2024-10-21T21:25:04.001" v="324" actId="14100"/>
          <ac:cxnSpMkLst>
            <pc:docMk/>
            <pc:sldMk cId="2274925715" sldId="263"/>
            <ac:cxnSpMk id="31" creationId="{F9D673DE-0802-4A4B-43DE-13F87E0A66CD}"/>
          </ac:cxnSpMkLst>
        </pc:cxnChg>
      </pc:sldChg>
      <pc:sldChg chg="addSp delSp modSp">
        <pc:chgData name="Harrington, Brooke" userId="S::brookeh@vt.edu::36fda98d-de94-422e-a973-e4a7b6795140" providerId="AD" clId="Web-{FE99C8DE-A6F3-6107-1DBB-3D1911E2D3AE}" dt="2024-10-21T21:58:30.713" v="378" actId="1076"/>
        <pc:sldMkLst>
          <pc:docMk/>
          <pc:sldMk cId="3783729304" sldId="273"/>
        </pc:sldMkLst>
        <pc:spChg chg="mod">
          <ac:chgData name="Harrington, Brooke" userId="S::brookeh@vt.edu::36fda98d-de94-422e-a973-e4a7b6795140" providerId="AD" clId="Web-{FE99C8DE-A6F3-6107-1DBB-3D1911E2D3AE}" dt="2024-10-21T21:52:57.940" v="364" actId="14100"/>
          <ac:spMkLst>
            <pc:docMk/>
            <pc:sldMk cId="3783729304" sldId="273"/>
            <ac:spMk id="2" creationId="{AEA6D283-231B-160D-12B5-D4FEA8FCE52B}"/>
          </ac:spMkLst>
        </pc:spChg>
        <pc:picChg chg="add mod">
          <ac:chgData name="Harrington, Brooke" userId="S::brookeh@vt.edu::36fda98d-de94-422e-a973-e4a7b6795140" providerId="AD" clId="Web-{FE99C8DE-A6F3-6107-1DBB-3D1911E2D3AE}" dt="2024-10-21T21:58:30.713" v="378" actId="1076"/>
          <ac:picMkLst>
            <pc:docMk/>
            <pc:sldMk cId="3783729304" sldId="273"/>
            <ac:picMk id="10" creationId="{3B821790-3B0D-5CDF-9C85-8580A7E51BF0}"/>
          </ac:picMkLst>
        </pc:picChg>
      </pc:sldChg>
      <pc:sldChg chg="addSp delSp modSp">
        <pc:chgData name="Harrington, Brooke" userId="S::brookeh@vt.edu::36fda98d-de94-422e-a973-e4a7b6795140" providerId="AD" clId="Web-{FE99C8DE-A6F3-6107-1DBB-3D1911E2D3AE}" dt="2024-10-21T22:25:12.824" v="394" actId="1076"/>
        <pc:sldMkLst>
          <pc:docMk/>
          <pc:sldMk cId="3812266906" sldId="274"/>
        </pc:sldMkLst>
        <pc:spChg chg="add mod">
          <ac:chgData name="Harrington, Brooke" userId="S::brookeh@vt.edu::36fda98d-de94-422e-a973-e4a7b6795140" providerId="AD" clId="Web-{FE99C8DE-A6F3-6107-1DBB-3D1911E2D3AE}" dt="2024-10-21T21:29:14.397" v="351" actId="1076"/>
          <ac:spMkLst>
            <pc:docMk/>
            <pc:sldMk cId="3812266906" sldId="274"/>
            <ac:spMk id="11" creationId="{C2F9F997-4F21-8D9C-E9F9-8452FADF68ED}"/>
          </ac:spMkLst>
        </pc:spChg>
        <pc:spChg chg="add mod">
          <ac:chgData name="Harrington, Brooke" userId="S::brookeh@vt.edu::36fda98d-de94-422e-a973-e4a7b6795140" providerId="AD" clId="Web-{FE99C8DE-A6F3-6107-1DBB-3D1911E2D3AE}" dt="2024-10-21T22:25:12.824" v="394" actId="1076"/>
          <ac:spMkLst>
            <pc:docMk/>
            <pc:sldMk cId="3812266906" sldId="274"/>
            <ac:spMk id="18" creationId="{7DFCEDE7-09C2-E5B9-0500-C10E421BB0EE}"/>
          </ac:spMkLst>
        </pc:spChg>
        <pc:picChg chg="add mod">
          <ac:chgData name="Harrington, Brooke" userId="S::brookeh@vt.edu::36fda98d-de94-422e-a973-e4a7b6795140" providerId="AD" clId="Web-{FE99C8DE-A6F3-6107-1DBB-3D1911E2D3AE}" dt="2024-10-21T21:29:14.444" v="353" actId="1076"/>
          <ac:picMkLst>
            <pc:docMk/>
            <pc:sldMk cId="3812266906" sldId="274"/>
            <ac:picMk id="8" creationId="{D7665D41-5F34-43E0-CCE6-3B212A22051A}"/>
          </ac:picMkLst>
        </pc:picChg>
      </pc:sldChg>
      <pc:sldChg chg="modSp">
        <pc:chgData name="Harrington, Brooke" userId="S::brookeh@vt.edu::36fda98d-de94-422e-a973-e4a7b6795140" providerId="AD" clId="Web-{FE99C8DE-A6F3-6107-1DBB-3D1911E2D3AE}" dt="2024-10-21T22:42:12.235" v="398"/>
        <pc:sldMkLst>
          <pc:docMk/>
          <pc:sldMk cId="2770448603" sldId="279"/>
        </pc:sldMkLst>
        <pc:graphicFrameChg chg="modGraphic">
          <ac:chgData name="Harrington, Brooke" userId="S::brookeh@vt.edu::36fda98d-de94-422e-a973-e4a7b6795140" providerId="AD" clId="Web-{FE99C8DE-A6F3-6107-1DBB-3D1911E2D3AE}" dt="2024-10-21T22:42:12.235" v="398"/>
          <ac:graphicFrameMkLst>
            <pc:docMk/>
            <pc:sldMk cId="2770448603" sldId="279"/>
            <ac:graphicFrameMk id="14" creationId="{AD8A892E-BA3C-E1CC-FDFC-719CD5EC8198}"/>
          </ac:graphicFrameMkLst>
        </pc:graphicFrameChg>
      </pc:sldChg>
      <pc:sldChg chg="modSp">
        <pc:chgData name="Harrington, Brooke" userId="S::brookeh@vt.edu::36fda98d-de94-422e-a973-e4a7b6795140" providerId="AD" clId="Web-{FE99C8DE-A6F3-6107-1DBB-3D1911E2D3AE}" dt="2024-10-21T22:04:17.048" v="387"/>
        <pc:sldMkLst>
          <pc:docMk/>
          <pc:sldMk cId="4018254050" sldId="307"/>
        </pc:sldMkLst>
        <pc:graphicFrameChg chg="mod modGraphic">
          <ac:chgData name="Harrington, Brooke" userId="S::brookeh@vt.edu::36fda98d-de94-422e-a973-e4a7b6795140" providerId="AD" clId="Web-{FE99C8DE-A6F3-6107-1DBB-3D1911E2D3AE}" dt="2024-10-21T22:04:17.048" v="387"/>
          <ac:graphicFrameMkLst>
            <pc:docMk/>
            <pc:sldMk cId="4018254050" sldId="307"/>
            <ac:graphicFrameMk id="3" creationId="{6E78E980-AF1D-74B7-7CD4-B3BBEDAD40C4}"/>
          </ac:graphicFrameMkLst>
        </pc:graphicFrameChg>
      </pc:sldChg>
    </pc:docChg>
  </pc:docChgLst>
  <pc:docChgLst>
    <pc:chgData name="Moriarty, Cavan" userId="S::cavanm@vt.edu::359f4d5b-dd62-45f1-93b8-d5fd818a1f31" providerId="AD" clId="Web-{EFD5906F-5076-DC44-04E0-37C92EFDE874}"/>
    <pc:docChg chg="modSld">
      <pc:chgData name="Moriarty, Cavan" userId="S::cavanm@vt.edu::359f4d5b-dd62-45f1-93b8-d5fd818a1f31" providerId="AD" clId="Web-{EFD5906F-5076-DC44-04E0-37C92EFDE874}" dt="2024-10-18T23:38:48.069" v="10" actId="1076"/>
      <pc:docMkLst>
        <pc:docMk/>
      </pc:docMkLst>
      <pc:sldChg chg="addSp delSp modSp">
        <pc:chgData name="Moriarty, Cavan" userId="S::cavanm@vt.edu::359f4d5b-dd62-45f1-93b8-d5fd818a1f31" providerId="AD" clId="Web-{EFD5906F-5076-DC44-04E0-37C92EFDE874}" dt="2024-10-18T23:38:48.069" v="10" actId="1076"/>
        <pc:sldMkLst>
          <pc:docMk/>
          <pc:sldMk cId="2214587421" sldId="275"/>
        </pc:sldMkLst>
      </pc:sldChg>
    </pc:docChg>
  </pc:docChgLst>
  <pc:docChgLst>
    <pc:chgData name="Lee, Justin" userId="S::justinwllee@vt.edu::07432b45-5420-48a7-b5c0-a50258208d38" providerId="AD" clId="Web-{61FDFBC7-843D-A13C-AF01-9CE726F9914E}"/>
    <pc:docChg chg="addSld modSld sldOrd">
      <pc:chgData name="Lee, Justin" userId="S::justinwllee@vt.edu::07432b45-5420-48a7-b5c0-a50258208d38" providerId="AD" clId="Web-{61FDFBC7-843D-A13C-AF01-9CE726F9914E}" dt="2024-10-23T14:44:08.579" v="28"/>
      <pc:docMkLst>
        <pc:docMk/>
      </pc:docMkLst>
      <pc:sldChg chg="addSp delSp modSp add ord replId addAnim delAnim">
        <pc:chgData name="Lee, Justin" userId="S::justinwllee@vt.edu::07432b45-5420-48a7-b5c0-a50258208d38" providerId="AD" clId="Web-{61FDFBC7-843D-A13C-AF01-9CE726F9914E}" dt="2024-10-23T14:44:08.579" v="28"/>
        <pc:sldMkLst>
          <pc:docMk/>
          <pc:sldMk cId="804120540" sldId="308"/>
        </pc:sldMkLst>
        <pc:spChg chg="mod">
          <ac:chgData name="Lee, Justin" userId="S::justinwllee@vt.edu::07432b45-5420-48a7-b5c0-a50258208d38" providerId="AD" clId="Web-{61FDFBC7-843D-A13C-AF01-9CE726F9914E}" dt="2024-10-23T14:43:20" v="17" actId="20577"/>
          <ac:spMkLst>
            <pc:docMk/>
            <pc:sldMk cId="804120540" sldId="308"/>
            <ac:spMk id="2" creationId="{5DE2C500-38FA-1E57-C660-8F0B8AF1C12C}"/>
          </ac:spMkLst>
        </pc:spChg>
        <pc:spChg chg="mod">
          <ac:chgData name="Lee, Justin" userId="S::justinwllee@vt.edu::07432b45-5420-48a7-b5c0-a50258208d38" providerId="AD" clId="Web-{61FDFBC7-843D-A13C-AF01-9CE726F9914E}" dt="2024-10-23T14:43:26.282" v="18" actId="1076"/>
          <ac:spMkLst>
            <pc:docMk/>
            <pc:sldMk cId="804120540" sldId="308"/>
            <ac:spMk id="14" creationId="{7694AD60-8A67-FF6A-C3A1-5F4627104CE7}"/>
          </ac:spMkLst>
        </pc:spChg>
        <pc:picChg chg="add del">
          <ac:chgData name="Lee, Justin" userId="S::justinwllee@vt.edu::07432b45-5420-48a7-b5c0-a50258208d38" providerId="AD" clId="Web-{61FDFBC7-843D-A13C-AF01-9CE726F9914E}" dt="2024-10-23T14:43:12" v="14"/>
          <ac:picMkLst>
            <pc:docMk/>
            <pc:sldMk cId="804120540" sldId="308"/>
            <ac:picMk id="6" creationId="{780284D1-8D98-FC7F-3A95-1B10D6F13C53}"/>
          </ac:picMkLst>
        </pc:picChg>
        <pc:picChg chg="del">
          <ac:chgData name="Lee, Justin" userId="S::justinwllee@vt.edu::07432b45-5420-48a7-b5c0-a50258208d38" providerId="AD" clId="Web-{61FDFBC7-843D-A13C-AF01-9CE726F9914E}" dt="2024-10-23T14:43:44.016" v="19"/>
          <ac:picMkLst>
            <pc:docMk/>
            <pc:sldMk cId="804120540" sldId="308"/>
            <ac:picMk id="8" creationId="{9DB2E469-BB34-222B-E8D2-4F7D665517ED}"/>
          </ac:picMkLst>
        </pc:picChg>
        <pc:picChg chg="add del">
          <ac:chgData name="Lee, Justin" userId="S::justinwllee@vt.edu::07432b45-5420-48a7-b5c0-a50258208d38" providerId="AD" clId="Web-{61FDFBC7-843D-A13C-AF01-9CE726F9914E}" dt="2024-10-23T14:43:14.844" v="15"/>
          <ac:picMkLst>
            <pc:docMk/>
            <pc:sldMk cId="804120540" sldId="308"/>
            <ac:picMk id="11" creationId="{FE02CE2A-10F2-9C7D-E959-06C6E4EFD2EB}"/>
          </ac:picMkLst>
        </pc:picChg>
        <pc:picChg chg="del">
          <ac:chgData name="Lee, Justin" userId="S::justinwllee@vt.edu::07432b45-5420-48a7-b5c0-a50258208d38" providerId="AD" clId="Web-{61FDFBC7-843D-A13C-AF01-9CE726F9914E}" dt="2024-10-23T14:42:45.156" v="6"/>
          <ac:picMkLst>
            <pc:docMk/>
            <pc:sldMk cId="804120540" sldId="308"/>
            <ac:picMk id="16" creationId="{9C67B732-E5D1-3F59-829A-ADAFE4C91E5C}"/>
          </ac:picMkLst>
        </pc:picChg>
        <pc:picChg chg="del">
          <ac:chgData name="Lee, Justin" userId="S::justinwllee@vt.edu::07432b45-5420-48a7-b5c0-a50258208d38" providerId="AD" clId="Web-{61FDFBC7-843D-A13C-AF01-9CE726F9914E}" dt="2024-10-23T14:42:43.813" v="5"/>
          <ac:picMkLst>
            <pc:docMk/>
            <pc:sldMk cId="804120540" sldId="308"/>
            <ac:picMk id="44" creationId="{FA60287B-7E74-16E4-EC0A-824E955C0459}"/>
          </ac:picMkLst>
        </pc:picChg>
        <pc:picChg chg="add mod">
          <ac:chgData name="Lee, Justin" userId="S::justinwllee@vt.edu::07432b45-5420-48a7-b5c0-a50258208d38" providerId="AD" clId="Web-{61FDFBC7-843D-A13C-AF01-9CE726F9914E}" dt="2024-10-23T14:43:49.297" v="23" actId="1076"/>
          <ac:picMkLst>
            <pc:docMk/>
            <pc:sldMk cId="804120540" sldId="308"/>
            <ac:picMk id="65" creationId="{030614BB-9A8C-07BB-7D53-97FA7B098459}"/>
          </ac:picMkLst>
        </pc:picChg>
      </pc:sldChg>
    </pc:docChg>
  </pc:docChgLst>
  <pc:docChgLst>
    <pc:chgData name="Moriarty, Cavan" userId="S::cavanm@vt.edu::359f4d5b-dd62-45f1-93b8-d5fd818a1f31" providerId="AD" clId="Web-{1821FA47-DD52-E2B1-D762-11B543A7340C}"/>
    <pc:docChg chg="addSld modSld">
      <pc:chgData name="Moriarty, Cavan" userId="S::cavanm@vt.edu::359f4d5b-dd62-45f1-93b8-d5fd818a1f31" providerId="AD" clId="Web-{1821FA47-DD52-E2B1-D762-11B543A7340C}" dt="2024-10-17T22:08:56.700" v="205" actId="20577"/>
      <pc:docMkLst>
        <pc:docMk/>
      </pc:docMkLst>
      <pc:sldChg chg="addSp delSp modSp new">
        <pc:chgData name="Moriarty, Cavan" userId="S::cavanm@vt.edu::359f4d5b-dd62-45f1-93b8-d5fd818a1f31" providerId="AD" clId="Web-{1821FA47-DD52-E2B1-D762-11B543A7340C}" dt="2024-10-17T21:21:06.717" v="55" actId="1076"/>
        <pc:sldMkLst>
          <pc:docMk/>
          <pc:sldMk cId="3102237576" sldId="267"/>
        </pc:sldMkLst>
        <pc:spChg chg="add mod">
          <ac:chgData name="Moriarty, Cavan" userId="S::cavanm@vt.edu::359f4d5b-dd62-45f1-93b8-d5fd818a1f31" providerId="AD" clId="Web-{1821FA47-DD52-E2B1-D762-11B543A7340C}" dt="2024-10-17T21:21:06.717" v="55" actId="1076"/>
          <ac:spMkLst>
            <pc:docMk/>
            <pc:sldMk cId="3102237576" sldId="267"/>
            <ac:spMk id="8" creationId="{064D126B-5FE4-DBE3-477F-B65972B7B1EC}"/>
          </ac:spMkLst>
        </pc:spChg>
        <pc:picChg chg="add mod">
          <ac:chgData name="Moriarty, Cavan" userId="S::cavanm@vt.edu::359f4d5b-dd62-45f1-93b8-d5fd818a1f31" providerId="AD" clId="Web-{1821FA47-DD52-E2B1-D762-11B543A7340C}" dt="2024-10-17T21:19:56.592" v="18" actId="1076"/>
          <ac:picMkLst>
            <pc:docMk/>
            <pc:sldMk cId="3102237576" sldId="267"/>
            <ac:picMk id="5" creationId="{1DC973EF-8DE5-439E-3081-C3B09966BD27}"/>
          </ac:picMkLst>
        </pc:picChg>
      </pc:sldChg>
      <pc:sldChg chg="addSp delSp modSp">
        <pc:chgData name="Moriarty, Cavan" userId="S::cavanm@vt.edu::359f4d5b-dd62-45f1-93b8-d5fd818a1f31" providerId="AD" clId="Web-{1821FA47-DD52-E2B1-D762-11B543A7340C}" dt="2024-10-17T22:03:09.806" v="201" actId="1076"/>
        <pc:sldMkLst>
          <pc:docMk/>
          <pc:sldMk cId="1559177753" sldId="271"/>
        </pc:sldMkLst>
      </pc:sldChg>
      <pc:sldChg chg="addSp delSp modSp new">
        <pc:chgData name="Moriarty, Cavan" userId="S::cavanm@vt.edu::359f4d5b-dd62-45f1-93b8-d5fd818a1f31" providerId="AD" clId="Web-{1821FA47-DD52-E2B1-D762-11B543A7340C}" dt="2024-10-17T22:03:02.540" v="199"/>
        <pc:sldMkLst>
          <pc:docMk/>
          <pc:sldMk cId="3001963780" sldId="272"/>
        </pc:sldMkLst>
      </pc:sldChg>
      <pc:sldChg chg="modSp new">
        <pc:chgData name="Moriarty, Cavan" userId="S::cavanm@vt.edu::359f4d5b-dd62-45f1-93b8-d5fd818a1f31" providerId="AD" clId="Web-{1821FA47-DD52-E2B1-D762-11B543A7340C}" dt="2024-10-17T22:08:56.700" v="205" actId="20577"/>
        <pc:sldMkLst>
          <pc:docMk/>
          <pc:sldMk cId="2214587421" sldId="275"/>
        </pc:sldMkLst>
      </pc:sldChg>
    </pc:docChg>
  </pc:docChgLst>
  <pc:docChgLst>
    <pc:chgData name="Abuljobain, Omar" userId="S::omarabul@vt.edu::908e3bf6-108d-404e-8a86-e3887db23e97" providerId="AD" clId="Web-{A595E138-5CF9-FF94-94CF-2311A29AEA8A}"/>
    <pc:docChg chg="delSld modSld">
      <pc:chgData name="Abuljobain, Omar" userId="S::omarabul@vt.edu::908e3bf6-108d-404e-8a86-e3887db23e97" providerId="AD" clId="Web-{A595E138-5CF9-FF94-94CF-2311A29AEA8A}" dt="2024-10-18T23:45:05.171" v="10"/>
      <pc:docMkLst>
        <pc:docMk/>
      </pc:docMkLst>
      <pc:sldChg chg="modSp">
        <pc:chgData name="Abuljobain, Omar" userId="S::omarabul@vt.edu::908e3bf6-108d-404e-8a86-e3887db23e97" providerId="AD" clId="Web-{A595E138-5CF9-FF94-94CF-2311A29AEA8A}" dt="2024-10-18T23:45:05.171" v="10"/>
        <pc:sldMkLst>
          <pc:docMk/>
          <pc:sldMk cId="1411262231" sldId="276"/>
        </pc:sldMkLst>
        <pc:graphicFrameChg chg="mod modGraphic">
          <ac:chgData name="Abuljobain, Omar" userId="S::omarabul@vt.edu::908e3bf6-108d-404e-8a86-e3887db23e97" providerId="AD" clId="Web-{A595E138-5CF9-FF94-94CF-2311A29AEA8A}" dt="2024-10-18T23:45:05.171" v="10"/>
          <ac:graphicFrameMkLst>
            <pc:docMk/>
            <pc:sldMk cId="1411262231" sldId="276"/>
            <ac:graphicFrameMk id="6" creationId="{F34F19B1-FAE5-3E8F-D00B-AF8C56B34BD1}"/>
          </ac:graphicFrameMkLst>
        </pc:graphicFrameChg>
      </pc:sldChg>
      <pc:sldChg chg="del">
        <pc:chgData name="Abuljobain, Omar" userId="S::omarabul@vt.edu::908e3bf6-108d-404e-8a86-e3887db23e97" providerId="AD" clId="Web-{A595E138-5CF9-FF94-94CF-2311A29AEA8A}" dt="2024-10-18T23:44:44.655" v="0"/>
        <pc:sldMkLst>
          <pc:docMk/>
          <pc:sldMk cId="2744760494" sldId="296"/>
        </pc:sldMkLst>
      </pc:sldChg>
    </pc:docChg>
  </pc:docChgLst>
  <pc:docChgLst>
    <pc:chgData name="Harrington, Brooke" userId="S::brookeh@vt.edu::36fda98d-de94-422e-a973-e4a7b6795140" providerId="AD" clId="Web-{E6D7D4F2-DDDA-ED54-FC8E-1C2882E1A2FF}"/>
    <pc:docChg chg="mod addSld delSld modSld">
      <pc:chgData name="Harrington, Brooke" userId="S::brookeh@vt.edu::36fda98d-de94-422e-a973-e4a7b6795140" providerId="AD" clId="Web-{E6D7D4F2-DDDA-ED54-FC8E-1C2882E1A2FF}" dt="2024-10-18T22:29:32.468" v="1027" actId="20577"/>
      <pc:docMkLst>
        <pc:docMk/>
      </pc:docMkLst>
      <pc:sldChg chg="addSp delSp modSp">
        <pc:chgData name="Harrington, Brooke" userId="S::brookeh@vt.edu::36fda98d-de94-422e-a973-e4a7b6795140" providerId="AD" clId="Web-{E6D7D4F2-DDDA-ED54-FC8E-1C2882E1A2FF}" dt="2024-10-18T22:22:08.936" v="910" actId="20577"/>
        <pc:sldMkLst>
          <pc:docMk/>
          <pc:sldMk cId="450254832" sldId="257"/>
        </pc:sldMkLst>
        <pc:spChg chg="mod">
          <ac:chgData name="Harrington, Brooke" userId="S::brookeh@vt.edu::36fda98d-de94-422e-a973-e4a7b6795140" providerId="AD" clId="Web-{E6D7D4F2-DDDA-ED54-FC8E-1C2882E1A2FF}" dt="2024-10-18T22:22:08.936" v="910" actId="20577"/>
          <ac:spMkLst>
            <pc:docMk/>
            <pc:sldMk cId="450254832" sldId="257"/>
            <ac:spMk id="7" creationId="{5C375515-341D-0228-CB95-0B86184BB40E}"/>
          </ac:spMkLst>
        </pc:spChg>
        <pc:spChg chg="mod">
          <ac:chgData name="Harrington, Brooke" userId="S::brookeh@vt.edu::36fda98d-de94-422e-a973-e4a7b6795140" providerId="AD" clId="Web-{E6D7D4F2-DDDA-ED54-FC8E-1C2882E1A2FF}" dt="2024-10-18T22:21:49.044" v="907" actId="20577"/>
          <ac:spMkLst>
            <pc:docMk/>
            <pc:sldMk cId="450254832" sldId="257"/>
            <ac:spMk id="12" creationId="{11922654-E3DA-CF3A-AD0B-51CBB2649349}"/>
          </ac:spMkLst>
        </pc:spChg>
      </pc:sldChg>
      <pc:sldChg chg="modSp">
        <pc:chgData name="Harrington, Brooke" userId="S::brookeh@vt.edu::36fda98d-de94-422e-a973-e4a7b6795140" providerId="AD" clId="Web-{E6D7D4F2-DDDA-ED54-FC8E-1C2882E1A2FF}" dt="2024-10-18T22:23:38.048" v="937" actId="20577"/>
        <pc:sldMkLst>
          <pc:docMk/>
          <pc:sldMk cId="213341159" sldId="258"/>
        </pc:sldMkLst>
        <pc:spChg chg="mod">
          <ac:chgData name="Harrington, Brooke" userId="S::brookeh@vt.edu::36fda98d-de94-422e-a973-e4a7b6795140" providerId="AD" clId="Web-{E6D7D4F2-DDDA-ED54-FC8E-1C2882E1A2FF}" dt="2024-10-18T22:23:20.782" v="923" actId="20577"/>
          <ac:spMkLst>
            <pc:docMk/>
            <pc:sldMk cId="213341159" sldId="258"/>
            <ac:spMk id="11" creationId="{F0448EFD-157C-0D48-F1C9-44F876D78C84}"/>
          </ac:spMkLst>
        </pc:spChg>
        <pc:spChg chg="mod">
          <ac:chgData name="Harrington, Brooke" userId="S::brookeh@vt.edu::36fda98d-de94-422e-a973-e4a7b6795140" providerId="AD" clId="Web-{E6D7D4F2-DDDA-ED54-FC8E-1C2882E1A2FF}" dt="2024-10-18T22:23:38.048" v="937" actId="20577"/>
          <ac:spMkLst>
            <pc:docMk/>
            <pc:sldMk cId="213341159" sldId="258"/>
            <ac:spMk id="15" creationId="{649DFB9A-6013-2D6E-82A0-6396673ACF4B}"/>
          </ac:spMkLst>
        </pc:spChg>
      </pc:sldChg>
      <pc:sldChg chg="modSp">
        <pc:chgData name="Harrington, Brooke" userId="S::brookeh@vt.edu::36fda98d-de94-422e-a973-e4a7b6795140" providerId="AD" clId="Web-{E6D7D4F2-DDDA-ED54-FC8E-1C2882E1A2FF}" dt="2024-10-18T22:24:09.815" v="946" actId="20577"/>
        <pc:sldMkLst>
          <pc:docMk/>
          <pc:sldMk cId="3554170091" sldId="259"/>
        </pc:sldMkLst>
      </pc:sldChg>
      <pc:sldChg chg="addSp delSp modSp">
        <pc:chgData name="Harrington, Brooke" userId="S::brookeh@vt.edu::36fda98d-de94-422e-a973-e4a7b6795140" providerId="AD" clId="Web-{E6D7D4F2-DDDA-ED54-FC8E-1C2882E1A2FF}" dt="2024-10-18T21:55:06.969" v="388"/>
        <pc:sldMkLst>
          <pc:docMk/>
          <pc:sldMk cId="4004363638" sldId="262"/>
        </pc:sldMkLst>
      </pc:sldChg>
      <pc:sldChg chg="addSp delSp">
        <pc:chgData name="Harrington, Brooke" userId="S::brookeh@vt.edu::36fda98d-de94-422e-a973-e4a7b6795140" providerId="AD" clId="Web-{E6D7D4F2-DDDA-ED54-FC8E-1C2882E1A2FF}" dt="2024-10-18T22:00:58.904" v="453"/>
        <pc:sldMkLst>
          <pc:docMk/>
          <pc:sldMk cId="3783729304" sldId="273"/>
        </pc:sldMkLst>
      </pc:sldChg>
      <pc:sldChg chg="addSp modSp">
        <pc:chgData name="Harrington, Brooke" userId="S::brookeh@vt.edu::36fda98d-de94-422e-a973-e4a7b6795140" providerId="AD" clId="Web-{E6D7D4F2-DDDA-ED54-FC8E-1C2882E1A2FF}" dt="2024-10-18T21:57:07.786" v="413" actId="20577"/>
        <pc:sldMkLst>
          <pc:docMk/>
          <pc:sldMk cId="2214587421" sldId="275"/>
        </pc:sldMkLst>
        <pc:spChg chg="add mod">
          <ac:chgData name="Harrington, Brooke" userId="S::brookeh@vt.edu::36fda98d-de94-422e-a973-e4a7b6795140" providerId="AD" clId="Web-{E6D7D4F2-DDDA-ED54-FC8E-1C2882E1A2FF}" dt="2024-10-18T21:57:07.786" v="413" actId="20577"/>
          <ac:spMkLst>
            <pc:docMk/>
            <pc:sldMk cId="2214587421" sldId="275"/>
            <ac:spMk id="9" creationId="{1B363579-2748-4457-04E8-7B623ABA29C1}"/>
          </ac:spMkLst>
        </pc:spChg>
      </pc:sldChg>
      <pc:sldChg chg="addSp modSp modAnim">
        <pc:chgData name="Harrington, Brooke" userId="S::brookeh@vt.edu::36fda98d-de94-422e-a973-e4a7b6795140" providerId="AD" clId="Web-{E6D7D4F2-DDDA-ED54-FC8E-1C2882E1A2FF}" dt="2024-10-18T22:00:06.933" v="434" actId="1076"/>
        <pc:sldMkLst>
          <pc:docMk/>
          <pc:sldMk cId="3753622878" sldId="277"/>
        </pc:sldMkLst>
        <pc:spChg chg="mod">
          <ac:chgData name="Harrington, Brooke" userId="S::brookeh@vt.edu::36fda98d-de94-422e-a973-e4a7b6795140" providerId="AD" clId="Web-{E6D7D4F2-DDDA-ED54-FC8E-1C2882E1A2FF}" dt="2024-10-18T21:59:56.870" v="433" actId="1076"/>
          <ac:spMkLst>
            <pc:docMk/>
            <pc:sldMk cId="3753622878" sldId="277"/>
            <ac:spMk id="14" creationId="{7694AD60-8A67-FF6A-C3A1-5F4627104CE7}"/>
          </ac:spMkLst>
        </pc:spChg>
        <pc:picChg chg="mod">
          <ac:chgData name="Harrington, Brooke" userId="S::brookeh@vt.edu::36fda98d-de94-422e-a973-e4a7b6795140" providerId="AD" clId="Web-{E6D7D4F2-DDDA-ED54-FC8E-1C2882E1A2FF}" dt="2024-10-18T21:59:47.636" v="431" actId="1076"/>
          <ac:picMkLst>
            <pc:docMk/>
            <pc:sldMk cId="3753622878" sldId="277"/>
            <ac:picMk id="44" creationId="{FA60287B-7E74-16E4-EC0A-824E955C0459}"/>
          </ac:picMkLst>
        </pc:picChg>
      </pc:sldChg>
      <pc:sldChg chg="modSp">
        <pc:chgData name="Harrington, Brooke" userId="S::brookeh@vt.edu::36fda98d-de94-422e-a973-e4a7b6795140" providerId="AD" clId="Web-{E6D7D4F2-DDDA-ED54-FC8E-1C2882E1A2FF}" dt="2024-10-18T21:48:34.360" v="274" actId="20577"/>
        <pc:sldMkLst>
          <pc:docMk/>
          <pc:sldMk cId="3866414661" sldId="278"/>
        </pc:sldMkLst>
        <pc:spChg chg="mod">
          <ac:chgData name="Harrington, Brooke" userId="S::brookeh@vt.edu::36fda98d-de94-422e-a973-e4a7b6795140" providerId="AD" clId="Web-{E6D7D4F2-DDDA-ED54-FC8E-1C2882E1A2FF}" dt="2024-10-18T21:45:44.854" v="208" actId="1076"/>
          <ac:spMkLst>
            <pc:docMk/>
            <pc:sldMk cId="3866414661" sldId="278"/>
            <ac:spMk id="21" creationId="{F101613C-5040-B6D9-FEF5-4FF27260440D}"/>
          </ac:spMkLst>
        </pc:spChg>
        <pc:spChg chg="mod">
          <ac:chgData name="Harrington, Brooke" userId="S::brookeh@vt.edu::36fda98d-de94-422e-a973-e4a7b6795140" providerId="AD" clId="Web-{E6D7D4F2-DDDA-ED54-FC8E-1C2882E1A2FF}" dt="2024-10-18T21:46:05.714" v="219" actId="1076"/>
          <ac:spMkLst>
            <pc:docMk/>
            <pc:sldMk cId="3866414661" sldId="278"/>
            <ac:spMk id="23" creationId="{2F2DD524-6676-B0FB-9C4F-01FC5C991A6C}"/>
          </ac:spMkLst>
        </pc:spChg>
        <pc:spChg chg="mod">
          <ac:chgData name="Harrington, Brooke" userId="S::brookeh@vt.edu::36fda98d-de94-422e-a973-e4a7b6795140" providerId="AD" clId="Web-{E6D7D4F2-DDDA-ED54-FC8E-1C2882E1A2FF}" dt="2024-10-18T21:48:34.360" v="274" actId="20577"/>
          <ac:spMkLst>
            <pc:docMk/>
            <pc:sldMk cId="3866414661" sldId="278"/>
            <ac:spMk id="26" creationId="{EFD05BCC-82B8-6B6F-A26F-7EE9373E9F8A}"/>
          </ac:spMkLst>
        </pc:spChg>
      </pc:sldChg>
      <pc:sldChg chg="modSp">
        <pc:chgData name="Harrington, Brooke" userId="S::brookeh@vt.edu::36fda98d-de94-422e-a973-e4a7b6795140" providerId="AD" clId="Web-{E6D7D4F2-DDDA-ED54-FC8E-1C2882E1A2FF}" dt="2024-10-18T21:46:28.824" v="241" actId="1076"/>
        <pc:sldMkLst>
          <pc:docMk/>
          <pc:sldMk cId="2770448603" sldId="279"/>
        </pc:sldMkLst>
        <pc:spChg chg="mod">
          <ac:chgData name="Harrington, Brooke" userId="S::brookeh@vt.edu::36fda98d-de94-422e-a973-e4a7b6795140" providerId="AD" clId="Web-{E6D7D4F2-DDDA-ED54-FC8E-1C2882E1A2FF}" dt="2024-10-18T21:46:19.418" v="231" actId="1076"/>
          <ac:spMkLst>
            <pc:docMk/>
            <pc:sldMk cId="2770448603" sldId="279"/>
            <ac:spMk id="12" creationId="{03D90F95-E1E9-4260-1302-F658DD6C57D3}"/>
          </ac:spMkLst>
        </pc:spChg>
        <pc:spChg chg="mod">
          <ac:chgData name="Harrington, Brooke" userId="S::brookeh@vt.edu::36fda98d-de94-422e-a973-e4a7b6795140" providerId="AD" clId="Web-{E6D7D4F2-DDDA-ED54-FC8E-1C2882E1A2FF}" dt="2024-10-18T21:46:28.824" v="241" actId="1076"/>
          <ac:spMkLst>
            <pc:docMk/>
            <pc:sldMk cId="2770448603" sldId="279"/>
            <ac:spMk id="13" creationId="{77E5BAF8-D28B-3390-921D-BAE66FC6F5CE}"/>
          </ac:spMkLst>
        </pc:spChg>
      </pc:sldChg>
      <pc:sldChg chg="modSp">
        <pc:chgData name="Harrington, Brooke" userId="S::brookeh@vt.edu::36fda98d-de94-422e-a973-e4a7b6795140" providerId="AD" clId="Web-{E6D7D4F2-DDDA-ED54-FC8E-1C2882E1A2FF}" dt="2024-10-18T22:24:37.425" v="948" actId="14100"/>
        <pc:sldMkLst>
          <pc:docMk/>
          <pc:sldMk cId="930823128" sldId="280"/>
        </pc:sldMkLst>
        <pc:spChg chg="mod">
          <ac:chgData name="Harrington, Brooke" userId="S::brookeh@vt.edu::36fda98d-de94-422e-a973-e4a7b6795140" providerId="AD" clId="Web-{E6D7D4F2-DDDA-ED54-FC8E-1C2882E1A2FF}" dt="2024-10-18T22:24:35.316" v="947" actId="14100"/>
          <ac:spMkLst>
            <pc:docMk/>
            <pc:sldMk cId="930823128" sldId="280"/>
            <ac:spMk id="10" creationId="{F8D34A9F-47A7-FDB9-8B35-B818598C44E5}"/>
          </ac:spMkLst>
        </pc:spChg>
        <pc:spChg chg="mod">
          <ac:chgData name="Harrington, Brooke" userId="S::brookeh@vt.edu::36fda98d-de94-422e-a973-e4a7b6795140" providerId="AD" clId="Web-{E6D7D4F2-DDDA-ED54-FC8E-1C2882E1A2FF}" dt="2024-10-18T22:24:37.425" v="948" actId="14100"/>
          <ac:spMkLst>
            <pc:docMk/>
            <pc:sldMk cId="930823128" sldId="280"/>
            <ac:spMk id="11" creationId="{289FEE24-105C-7743-1BF6-98A46AC31F20}"/>
          </ac:spMkLst>
        </pc:spChg>
        <pc:picChg chg="mod">
          <ac:chgData name="Harrington, Brooke" userId="S::brookeh@vt.edu::36fda98d-de94-422e-a973-e4a7b6795140" providerId="AD" clId="Web-{E6D7D4F2-DDDA-ED54-FC8E-1C2882E1A2FF}" dt="2024-10-18T21:47:12.982" v="265" actId="1076"/>
          <ac:picMkLst>
            <pc:docMk/>
            <pc:sldMk cId="930823128" sldId="280"/>
            <ac:picMk id="9" creationId="{D29D0D8B-8C39-34BF-FF5C-63AC260234DD}"/>
          </ac:picMkLst>
        </pc:picChg>
      </pc:sldChg>
      <pc:sldChg chg="modSp">
        <pc:chgData name="Harrington, Brooke" userId="S::brookeh@vt.edu::36fda98d-de94-422e-a973-e4a7b6795140" providerId="AD" clId="Web-{E6D7D4F2-DDDA-ED54-FC8E-1C2882E1A2FF}" dt="2024-10-18T22:14:00.199" v="876" actId="20577"/>
        <pc:sldMkLst>
          <pc:docMk/>
          <pc:sldMk cId="1300312925" sldId="283"/>
        </pc:sldMkLst>
      </pc:sldChg>
      <pc:sldChg chg="modSp">
        <pc:chgData name="Harrington, Brooke" userId="S::brookeh@vt.edu::36fda98d-de94-422e-a973-e4a7b6795140" providerId="AD" clId="Web-{E6D7D4F2-DDDA-ED54-FC8E-1C2882E1A2FF}" dt="2024-10-18T21:24:09.055" v="1" actId="20577"/>
        <pc:sldMkLst>
          <pc:docMk/>
          <pc:sldMk cId="1329247009" sldId="284"/>
        </pc:sldMkLst>
        <pc:spChg chg="mod">
          <ac:chgData name="Harrington, Brooke" userId="S::brookeh@vt.edu::36fda98d-de94-422e-a973-e4a7b6795140" providerId="AD" clId="Web-{E6D7D4F2-DDDA-ED54-FC8E-1C2882E1A2FF}" dt="2024-10-18T21:24:09.055" v="1" actId="20577"/>
          <ac:spMkLst>
            <pc:docMk/>
            <pc:sldMk cId="1329247009" sldId="284"/>
            <ac:spMk id="2" creationId="{2068E82C-DF6F-951D-EE14-733EA7BF4378}"/>
          </ac:spMkLst>
        </pc:spChg>
      </pc:sldChg>
      <pc:sldChg chg="modSp">
        <pc:chgData name="Harrington, Brooke" userId="S::brookeh@vt.edu::36fda98d-de94-422e-a973-e4a7b6795140" providerId="AD" clId="Web-{E6D7D4F2-DDDA-ED54-FC8E-1C2882E1A2FF}" dt="2024-10-18T22:29:32.468" v="1027" actId="20577"/>
        <pc:sldMkLst>
          <pc:docMk/>
          <pc:sldMk cId="1691678855" sldId="287"/>
        </pc:sldMkLst>
        <pc:spChg chg="mod">
          <ac:chgData name="Harrington, Brooke" userId="S::brookeh@vt.edu::36fda98d-de94-422e-a973-e4a7b6795140" providerId="AD" clId="Web-{E6D7D4F2-DDDA-ED54-FC8E-1C2882E1A2FF}" dt="2024-10-18T22:19:35.961" v="877" actId="20577"/>
          <ac:spMkLst>
            <pc:docMk/>
            <pc:sldMk cId="1691678855" sldId="287"/>
            <ac:spMk id="2" creationId="{C1758753-C2A0-CB3C-6CF0-0862BA02287D}"/>
          </ac:spMkLst>
        </pc:spChg>
        <pc:spChg chg="mod">
          <ac:chgData name="Harrington, Brooke" userId="S::brookeh@vt.edu::36fda98d-de94-422e-a973-e4a7b6795140" providerId="AD" clId="Web-{E6D7D4F2-DDDA-ED54-FC8E-1C2882E1A2FF}" dt="2024-10-18T21:48:07.328" v="271" actId="20577"/>
          <ac:spMkLst>
            <pc:docMk/>
            <pc:sldMk cId="1691678855" sldId="287"/>
            <ac:spMk id="10" creationId="{5A65C15B-7605-946F-8309-8632B6B35810}"/>
          </ac:spMkLst>
        </pc:spChg>
        <pc:spChg chg="mod">
          <ac:chgData name="Harrington, Brooke" userId="S::brookeh@vt.edu::36fda98d-de94-422e-a973-e4a7b6795140" providerId="AD" clId="Web-{E6D7D4F2-DDDA-ED54-FC8E-1C2882E1A2FF}" dt="2024-10-18T22:29:32.468" v="1027" actId="20577"/>
          <ac:spMkLst>
            <pc:docMk/>
            <pc:sldMk cId="1691678855" sldId="287"/>
            <ac:spMk id="24" creationId="{482409F6-E4CE-B031-09CE-C98A42B944D6}"/>
          </ac:spMkLst>
        </pc:spChg>
        <pc:spChg chg="mod">
          <ac:chgData name="Harrington, Brooke" userId="S::brookeh@vt.edu::36fda98d-de94-422e-a973-e4a7b6795140" providerId="AD" clId="Web-{E6D7D4F2-DDDA-ED54-FC8E-1C2882E1A2FF}" dt="2024-10-18T21:47:50.765" v="268" actId="20577"/>
          <ac:spMkLst>
            <pc:docMk/>
            <pc:sldMk cId="1691678855" sldId="287"/>
            <ac:spMk id="25" creationId="{976DAB4C-D7AB-53E9-3AA1-E922B45CA349}"/>
          </ac:spMkLst>
        </pc:spChg>
      </pc:sldChg>
      <pc:sldChg chg="modSp">
        <pc:chgData name="Harrington, Brooke" userId="S::brookeh@vt.edu::36fda98d-de94-422e-a973-e4a7b6795140" providerId="AD" clId="Web-{E6D7D4F2-DDDA-ED54-FC8E-1C2882E1A2FF}" dt="2024-10-18T22:06:14.728" v="622" actId="1076"/>
        <pc:sldMkLst>
          <pc:docMk/>
          <pc:sldMk cId="75448459" sldId="289"/>
        </pc:sldMkLst>
        <pc:spChg chg="mod">
          <ac:chgData name="Harrington, Brooke" userId="S::brookeh@vt.edu::36fda98d-de94-422e-a973-e4a7b6795140" providerId="AD" clId="Web-{E6D7D4F2-DDDA-ED54-FC8E-1C2882E1A2FF}" dt="2024-10-18T22:06:14.728" v="622" actId="1076"/>
          <ac:spMkLst>
            <pc:docMk/>
            <pc:sldMk cId="75448459" sldId="289"/>
            <ac:spMk id="2" creationId="{6DAF990C-2915-3F82-2949-411702C2E016}"/>
          </ac:spMkLst>
        </pc:spChg>
        <pc:spChg chg="mod">
          <ac:chgData name="Harrington, Brooke" userId="S::brookeh@vt.edu::36fda98d-de94-422e-a973-e4a7b6795140" providerId="AD" clId="Web-{E6D7D4F2-DDDA-ED54-FC8E-1C2882E1A2FF}" dt="2024-10-18T21:30:57.774" v="37" actId="14100"/>
          <ac:spMkLst>
            <pc:docMk/>
            <pc:sldMk cId="75448459" sldId="289"/>
            <ac:spMk id="3" creationId="{CA1F0CA0-F587-A25A-9632-E1CA6DBE2D90}"/>
          </ac:spMkLst>
        </pc:spChg>
      </pc:sldChg>
      <pc:sldChg chg="addSp modSp">
        <pc:chgData name="Harrington, Brooke" userId="S::brookeh@vt.edu::36fda98d-de94-422e-a973-e4a7b6795140" providerId="AD" clId="Web-{E6D7D4F2-DDDA-ED54-FC8E-1C2882E1A2FF}" dt="2024-10-18T22:00:52.747" v="451" actId="20577"/>
        <pc:sldMkLst>
          <pc:docMk/>
          <pc:sldMk cId="1934720067" sldId="292"/>
        </pc:sldMkLst>
      </pc:sldChg>
      <pc:sldChg chg="modSp new del">
        <pc:chgData name="Harrington, Brooke" userId="S::brookeh@vt.edu::36fda98d-de94-422e-a973-e4a7b6795140" providerId="AD" clId="Web-{E6D7D4F2-DDDA-ED54-FC8E-1C2882E1A2FF}" dt="2024-10-18T21:43:25.630" v="179"/>
        <pc:sldMkLst>
          <pc:docMk/>
          <pc:sldMk cId="3685138516" sldId="294"/>
        </pc:sldMkLst>
      </pc:sldChg>
    </pc:docChg>
  </pc:docChgLst>
  <pc:docChgLst>
    <pc:chgData name="Abuljobain, Omar" userId="908e3bf6-108d-404e-8a86-e3887db23e97" providerId="ADAL" clId="{869D28F4-818C-449C-AE0D-9CAE50A46A01}"/>
    <pc:docChg chg="undo redo custSel addSld delSld modSld sldOrd">
      <pc:chgData name="Abuljobain, Omar" userId="908e3bf6-108d-404e-8a86-e3887db23e97" providerId="ADAL" clId="{869D28F4-818C-449C-AE0D-9CAE50A46A01}" dt="2024-10-29T08:23:02.098" v="2511"/>
      <pc:docMkLst>
        <pc:docMk/>
      </pc:docMkLst>
      <pc:sldChg chg="modSp mod">
        <pc:chgData name="Abuljobain, Omar" userId="908e3bf6-108d-404e-8a86-e3887db23e97" providerId="ADAL" clId="{869D28F4-818C-449C-AE0D-9CAE50A46A01}" dt="2024-10-17T22:35:02.593" v="37" actId="2711"/>
        <pc:sldMkLst>
          <pc:docMk/>
          <pc:sldMk cId="1929971972" sldId="260"/>
        </pc:sldMkLst>
        <pc:graphicFrameChg chg="mod modGraphic">
          <ac:chgData name="Abuljobain, Omar" userId="908e3bf6-108d-404e-8a86-e3887db23e97" providerId="ADAL" clId="{869D28F4-818C-449C-AE0D-9CAE50A46A01}" dt="2024-10-17T22:35:02.593" v="37" actId="2711"/>
          <ac:graphicFrameMkLst>
            <pc:docMk/>
            <pc:sldMk cId="1929971972" sldId="260"/>
            <ac:graphicFrameMk id="16" creationId="{A2947E8F-450E-4DAA-2B02-A32FFB124083}"/>
          </ac:graphicFrameMkLst>
        </pc:graphicFrameChg>
      </pc:sldChg>
      <pc:sldChg chg="addSp delSp modSp del mod modCm">
        <pc:chgData name="Abuljobain, Omar" userId="908e3bf6-108d-404e-8a86-e3887db23e97" providerId="ADAL" clId="{869D28F4-818C-449C-AE0D-9CAE50A46A01}" dt="2024-10-18T23:25:29.793" v="1332" actId="47"/>
        <pc:sldMkLst>
          <pc:docMk/>
          <pc:sldMk cId="1122246804" sldId="261"/>
        </pc:sldMkLst>
        <pc:extLst>
          <p:ext xmlns:p="http://schemas.openxmlformats.org/presentationml/2006/main" uri="{D6D511B9-2390-475A-947B-AFAB55BFBCF1}">
            <pc226:cmChg xmlns:pc226="http://schemas.microsoft.com/office/powerpoint/2022/06/main/command" chg="mod">
              <pc226:chgData name="Abuljobain, Omar" userId="908e3bf6-108d-404e-8a86-e3887db23e97" providerId="ADAL" clId="{869D28F4-818C-449C-AE0D-9CAE50A46A01}" dt="2024-10-18T23:01:47.296" v="1032" actId="21"/>
              <pc2:cmMkLst xmlns:pc2="http://schemas.microsoft.com/office/powerpoint/2019/9/main/command">
                <pc:docMk/>
                <pc:sldMk cId="1122246804" sldId="261"/>
                <pc2:cmMk id="{154A787D-BE80-4327-A4BC-8C2B2D7987FD}"/>
              </pc2:cmMkLst>
            </pc226:cmChg>
            <pc226:cmChg xmlns:pc226="http://schemas.microsoft.com/office/powerpoint/2022/06/main/command" chg="mod">
              <pc226:chgData name="Abuljobain, Omar" userId="908e3bf6-108d-404e-8a86-e3887db23e97" providerId="ADAL" clId="{869D28F4-818C-449C-AE0D-9CAE50A46A01}" dt="2024-10-18T23:01:47.296" v="1032" actId="21"/>
              <pc2:cmMkLst xmlns:pc2="http://schemas.microsoft.com/office/powerpoint/2019/9/main/command">
                <pc:docMk/>
                <pc:sldMk cId="1122246804" sldId="261"/>
                <pc2:cmMk id="{A6661EFE-8652-418F-9988-CBD8A51518AF}"/>
              </pc2:cmMkLst>
            </pc226:cmChg>
          </p:ext>
        </pc:extLst>
      </pc:sldChg>
      <pc:sldChg chg="modSp mod">
        <pc:chgData name="Abuljobain, Omar" userId="908e3bf6-108d-404e-8a86-e3887db23e97" providerId="ADAL" clId="{869D28F4-818C-449C-AE0D-9CAE50A46A01}" dt="2024-10-17T22:50:04.912" v="79" actId="1076"/>
        <pc:sldMkLst>
          <pc:docMk/>
          <pc:sldMk cId="3332644063" sldId="270"/>
        </pc:sldMkLst>
        <pc:picChg chg="mod">
          <ac:chgData name="Abuljobain, Omar" userId="908e3bf6-108d-404e-8a86-e3887db23e97" providerId="ADAL" clId="{869D28F4-818C-449C-AE0D-9CAE50A46A01}" dt="2024-10-17T22:50:04.912" v="79" actId="1076"/>
          <ac:picMkLst>
            <pc:docMk/>
            <pc:sldMk cId="3332644063" sldId="270"/>
            <ac:picMk id="6" creationId="{098631E7-F613-FF9F-6F76-E584DD569912}"/>
          </ac:picMkLst>
        </pc:picChg>
      </pc:sldChg>
      <pc:sldChg chg="addSp delSp modSp mod ord">
        <pc:chgData name="Abuljobain, Omar" userId="908e3bf6-108d-404e-8a86-e3887db23e97" providerId="ADAL" clId="{869D28F4-818C-449C-AE0D-9CAE50A46A01}" dt="2024-10-18T23:49:56.719" v="1399" actId="1076"/>
        <pc:sldMkLst>
          <pc:docMk/>
          <pc:sldMk cId="1411262231" sldId="276"/>
        </pc:sldMkLst>
        <pc:spChg chg="mod">
          <ac:chgData name="Abuljobain, Omar" userId="908e3bf6-108d-404e-8a86-e3887db23e97" providerId="ADAL" clId="{869D28F4-818C-449C-AE0D-9CAE50A46A01}" dt="2024-10-17T22:50:26.669" v="84" actId="1076"/>
          <ac:spMkLst>
            <pc:docMk/>
            <pc:sldMk cId="1411262231" sldId="276"/>
            <ac:spMk id="2" creationId="{03FDD742-A4C5-C473-834C-756BDCC6254B}"/>
          </ac:spMkLst>
        </pc:spChg>
        <pc:graphicFrameChg chg="add mod modGraphic">
          <ac:chgData name="Abuljobain, Omar" userId="908e3bf6-108d-404e-8a86-e3887db23e97" providerId="ADAL" clId="{869D28F4-818C-449C-AE0D-9CAE50A46A01}" dt="2024-10-18T23:26:22.564" v="1393" actId="20577"/>
          <ac:graphicFrameMkLst>
            <pc:docMk/>
            <pc:sldMk cId="1411262231" sldId="276"/>
            <ac:graphicFrameMk id="6" creationId="{F34F19B1-FAE5-3E8F-D00B-AF8C56B34BD1}"/>
          </ac:graphicFrameMkLst>
        </pc:graphicFrameChg>
      </pc:sldChg>
      <pc:sldChg chg="addSp modSp mod modAnim">
        <pc:chgData name="Abuljobain, Omar" userId="908e3bf6-108d-404e-8a86-e3887db23e97" providerId="ADAL" clId="{869D28F4-818C-449C-AE0D-9CAE50A46A01}" dt="2024-10-29T08:23:02.098" v="2511"/>
        <pc:sldMkLst>
          <pc:docMk/>
          <pc:sldMk cId="3753622878" sldId="277"/>
        </pc:sldMkLst>
        <pc:picChg chg="add mod">
          <ac:chgData name="Abuljobain, Omar" userId="908e3bf6-108d-404e-8a86-e3887db23e97" providerId="ADAL" clId="{869D28F4-818C-449C-AE0D-9CAE50A46A01}" dt="2024-10-29T08:23:01.682" v="2510" actId="1076"/>
          <ac:picMkLst>
            <pc:docMk/>
            <pc:sldMk cId="3753622878" sldId="277"/>
            <ac:picMk id="15" creationId="{805FB282-DDDD-A944-D9F3-7106136206DE}"/>
          </ac:picMkLst>
        </pc:picChg>
        <pc:picChg chg="add mod">
          <ac:chgData name="Abuljobain, Omar" userId="908e3bf6-108d-404e-8a86-e3887db23e97" providerId="ADAL" clId="{869D28F4-818C-449C-AE0D-9CAE50A46A01}" dt="2024-10-21T23:04:58.567" v="2340" actId="1076"/>
          <ac:picMkLst>
            <pc:docMk/>
            <pc:sldMk cId="3753622878" sldId="277"/>
            <ac:picMk id="16" creationId="{9C67B732-E5D1-3F59-829A-ADAFE4C91E5C}"/>
          </ac:picMkLst>
        </pc:picChg>
      </pc:sldChg>
      <pc:sldChg chg="modNotesTx">
        <pc:chgData name="Abuljobain, Omar" userId="908e3bf6-108d-404e-8a86-e3887db23e97" providerId="ADAL" clId="{869D28F4-818C-449C-AE0D-9CAE50A46A01}" dt="2024-10-22T20:43:46.823" v="2505" actId="20577"/>
        <pc:sldMkLst>
          <pc:docMk/>
          <pc:sldMk cId="3866414661" sldId="278"/>
        </pc:sldMkLst>
      </pc:sldChg>
      <pc:sldChg chg="modNotesTx">
        <pc:chgData name="Abuljobain, Omar" userId="908e3bf6-108d-404e-8a86-e3887db23e97" providerId="ADAL" clId="{869D28F4-818C-449C-AE0D-9CAE50A46A01}" dt="2024-10-21T23:06:14.870" v="2341" actId="20577"/>
        <pc:sldMkLst>
          <pc:docMk/>
          <pc:sldMk cId="365731785" sldId="282"/>
        </pc:sldMkLst>
      </pc:sldChg>
      <pc:sldChg chg="ord">
        <pc:chgData name="Abuljobain, Omar" userId="908e3bf6-108d-404e-8a86-e3887db23e97" providerId="ADAL" clId="{869D28F4-818C-449C-AE0D-9CAE50A46A01}" dt="2024-10-22T23:27:24.262" v="2507"/>
        <pc:sldMkLst>
          <pc:docMk/>
          <pc:sldMk cId="1934720067" sldId="292"/>
        </pc:sldMkLst>
      </pc:sldChg>
      <pc:sldChg chg="addSp delSp modSp add del mod modAnim">
        <pc:chgData name="Abuljobain, Omar" userId="908e3bf6-108d-404e-8a86-e3887db23e97" providerId="ADAL" clId="{869D28F4-818C-449C-AE0D-9CAE50A46A01}" dt="2024-10-18T23:25:29.793" v="1332" actId="47"/>
        <pc:sldMkLst>
          <pc:docMk/>
          <pc:sldMk cId="4178293124" sldId="295"/>
        </pc:sldMkLst>
      </pc:sldChg>
      <pc:sldChg chg="modSp add del mod">
        <pc:chgData name="Abuljobain, Omar" userId="908e3bf6-108d-404e-8a86-e3887db23e97" providerId="ADAL" clId="{869D28F4-818C-449C-AE0D-9CAE50A46A01}" dt="2024-10-18T23:42:30.867" v="1397" actId="47"/>
        <pc:sldMkLst>
          <pc:docMk/>
          <pc:sldMk cId="2744760494" sldId="296"/>
        </pc:sldMkLst>
      </pc:sldChg>
      <pc:sldChg chg="addSp modSp add del mod">
        <pc:chgData name="Abuljobain, Omar" userId="908e3bf6-108d-404e-8a86-e3887db23e97" providerId="ADAL" clId="{869D28F4-818C-449C-AE0D-9CAE50A46A01}" dt="2024-10-18T23:15:56.526" v="1081" actId="47"/>
        <pc:sldMkLst>
          <pc:docMk/>
          <pc:sldMk cId="3188328321" sldId="297"/>
        </pc:sldMkLst>
      </pc:sldChg>
      <pc:sldChg chg="addSp modSp mod">
        <pc:chgData name="Abuljobain, Omar" userId="908e3bf6-108d-404e-8a86-e3887db23e97" providerId="ADAL" clId="{869D28F4-818C-449C-AE0D-9CAE50A46A01}" dt="2024-10-21T22:53:13.882" v="2336" actId="14100"/>
        <pc:sldMkLst>
          <pc:docMk/>
          <pc:sldMk cId="458269284" sldId="300"/>
        </pc:sldMkLst>
        <pc:picChg chg="add mod">
          <ac:chgData name="Abuljobain, Omar" userId="908e3bf6-108d-404e-8a86-e3887db23e97" providerId="ADAL" clId="{869D28F4-818C-449C-AE0D-9CAE50A46A01}" dt="2024-10-21T22:53:13.882" v="2336" actId="14100"/>
          <ac:picMkLst>
            <pc:docMk/>
            <pc:sldMk cId="458269284" sldId="300"/>
            <ac:picMk id="5" creationId="{86EC673F-A568-DD61-9503-867E9FC75B76}"/>
          </ac:picMkLst>
        </pc:picChg>
      </pc:sldChg>
      <pc:sldChg chg="addSp delSp modSp mod">
        <pc:chgData name="Abuljobain, Omar" userId="908e3bf6-108d-404e-8a86-e3887db23e97" providerId="ADAL" clId="{869D28F4-818C-449C-AE0D-9CAE50A46A01}" dt="2024-10-21T22:53:21.849" v="2338" actId="478"/>
        <pc:sldMkLst>
          <pc:docMk/>
          <pc:sldMk cId="3600373091" sldId="301"/>
        </pc:sldMkLst>
        <pc:picChg chg="mod">
          <ac:chgData name="Abuljobain, Omar" userId="908e3bf6-108d-404e-8a86-e3887db23e97" providerId="ADAL" clId="{869D28F4-818C-449C-AE0D-9CAE50A46A01}" dt="2024-10-19T21:10:11.764" v="1400" actId="1076"/>
          <ac:picMkLst>
            <pc:docMk/>
            <pc:sldMk cId="3600373091" sldId="301"/>
            <ac:picMk id="8" creationId="{7ADAC02D-33EB-2E91-B06F-C7A8EAD172CE}"/>
          </ac:picMkLst>
        </pc:picChg>
        <pc:picChg chg="mod">
          <ac:chgData name="Abuljobain, Omar" userId="908e3bf6-108d-404e-8a86-e3887db23e97" providerId="ADAL" clId="{869D28F4-818C-449C-AE0D-9CAE50A46A01}" dt="2024-10-19T21:10:14.617" v="1401" actId="1076"/>
          <ac:picMkLst>
            <pc:docMk/>
            <pc:sldMk cId="3600373091" sldId="301"/>
            <ac:picMk id="12" creationId="{548C01E4-E391-54F3-A570-1167D5042A9A}"/>
          </ac:picMkLst>
        </pc:picChg>
      </pc:sldChg>
      <pc:sldChg chg="addSp delSp modSp new del mod ord">
        <pc:chgData name="Abuljobain, Omar" userId="908e3bf6-108d-404e-8a86-e3887db23e97" providerId="ADAL" clId="{869D28F4-818C-449C-AE0D-9CAE50A46A01}" dt="2024-10-21T21:13:02.135" v="1475" actId="47"/>
        <pc:sldMkLst>
          <pc:docMk/>
          <pc:sldMk cId="2601935461" sldId="304"/>
        </pc:sldMkLst>
      </pc:sldChg>
      <pc:sldChg chg="addSp delSp modSp mod">
        <pc:chgData name="Abuljobain, Omar" userId="908e3bf6-108d-404e-8a86-e3887db23e97" providerId="ADAL" clId="{869D28F4-818C-449C-AE0D-9CAE50A46A01}" dt="2024-10-21T21:51:18.244" v="1905" actId="1076"/>
        <pc:sldMkLst>
          <pc:docMk/>
          <pc:sldMk cId="3042213685" sldId="305"/>
        </pc:sldMkLst>
        <pc:spChg chg="mod">
          <ac:chgData name="Abuljobain, Omar" userId="908e3bf6-108d-404e-8a86-e3887db23e97" providerId="ADAL" clId="{869D28F4-818C-449C-AE0D-9CAE50A46A01}" dt="2024-10-21T21:16:53.007" v="1522" actId="1076"/>
          <ac:spMkLst>
            <pc:docMk/>
            <pc:sldMk cId="3042213685" sldId="305"/>
            <ac:spMk id="2" creationId="{0857CDA9-FC19-2C92-A282-3672F4489378}"/>
          </ac:spMkLst>
        </pc:spChg>
        <pc:spChg chg="add mod">
          <ac:chgData name="Abuljobain, Omar" userId="908e3bf6-108d-404e-8a86-e3887db23e97" providerId="ADAL" clId="{869D28F4-818C-449C-AE0D-9CAE50A46A01}" dt="2024-10-21T21:22:10.196" v="1523" actId="1076"/>
          <ac:spMkLst>
            <pc:docMk/>
            <pc:sldMk cId="3042213685" sldId="305"/>
            <ac:spMk id="5" creationId="{CEDF77C6-4B81-2BF0-ACCD-A97012DB9598}"/>
          </ac:spMkLst>
        </pc:spChg>
        <pc:spChg chg="add mod">
          <ac:chgData name="Abuljobain, Omar" userId="908e3bf6-108d-404e-8a86-e3887db23e97" providerId="ADAL" clId="{869D28F4-818C-449C-AE0D-9CAE50A46A01}" dt="2024-10-21T21:43:09.593" v="1715" actId="1076"/>
          <ac:spMkLst>
            <pc:docMk/>
            <pc:sldMk cId="3042213685" sldId="305"/>
            <ac:spMk id="10" creationId="{DB150CE9-E060-614D-205A-F2F61C8E577F}"/>
          </ac:spMkLst>
        </pc:spChg>
      </pc:sldChg>
      <pc:sldChg chg="addSp delSp modSp add mod modAnim">
        <pc:chgData name="Abuljobain, Omar" userId="908e3bf6-108d-404e-8a86-e3887db23e97" providerId="ADAL" clId="{869D28F4-818C-449C-AE0D-9CAE50A46A01}" dt="2024-10-21T22:47:41.422" v="2328"/>
        <pc:sldMkLst>
          <pc:docMk/>
          <pc:sldMk cId="4018254050" sldId="307"/>
        </pc:sldMkLst>
        <pc:spChg chg="mod">
          <ac:chgData name="Abuljobain, Omar" userId="908e3bf6-108d-404e-8a86-e3887db23e97" providerId="ADAL" clId="{869D28F4-818C-449C-AE0D-9CAE50A46A01}" dt="2024-10-21T21:36:14.255" v="1673" actId="6549"/>
          <ac:spMkLst>
            <pc:docMk/>
            <pc:sldMk cId="4018254050" sldId="307"/>
            <ac:spMk id="2" creationId="{0857CDA9-FC19-2C92-A282-3672F4489378}"/>
          </ac:spMkLst>
        </pc:spChg>
        <pc:spChg chg="add mod">
          <ac:chgData name="Abuljobain, Omar" userId="908e3bf6-108d-404e-8a86-e3887db23e97" providerId="ADAL" clId="{869D28F4-818C-449C-AE0D-9CAE50A46A01}" dt="2024-10-21T22:27:52.065" v="2295" actId="1076"/>
          <ac:spMkLst>
            <pc:docMk/>
            <pc:sldMk cId="4018254050" sldId="307"/>
            <ac:spMk id="7" creationId="{5F7DC1E5-59E6-5422-ED34-EB46FC7B9E62}"/>
          </ac:spMkLst>
        </pc:spChg>
        <pc:spChg chg="mod">
          <ac:chgData name="Abuljobain, Omar" userId="908e3bf6-108d-404e-8a86-e3887db23e97" providerId="ADAL" clId="{869D28F4-818C-449C-AE0D-9CAE50A46A01}" dt="2024-10-21T22:47:41.422" v="2328"/>
          <ac:spMkLst>
            <pc:docMk/>
            <pc:sldMk cId="4018254050" sldId="307"/>
            <ac:spMk id="8" creationId="{7E960E75-B81F-DD54-7C7F-C86A6ACFBBF5}"/>
          </ac:spMkLst>
        </pc:spChg>
        <pc:spChg chg="mod">
          <ac:chgData name="Abuljobain, Omar" userId="908e3bf6-108d-404e-8a86-e3887db23e97" providerId="ADAL" clId="{869D28F4-818C-449C-AE0D-9CAE50A46A01}" dt="2024-10-21T22:45:47.088" v="2321" actId="6549"/>
          <ac:spMkLst>
            <pc:docMk/>
            <pc:sldMk cId="4018254050" sldId="307"/>
            <ac:spMk id="13" creationId="{F3AFD2DC-467E-0127-77F0-34BDFA6CD725}"/>
          </ac:spMkLst>
        </pc:spChg>
        <pc:graphicFrameChg chg="add mod modGraphic">
          <ac:chgData name="Abuljobain, Omar" userId="908e3bf6-108d-404e-8a86-e3887db23e97" providerId="ADAL" clId="{869D28F4-818C-449C-AE0D-9CAE50A46A01}" dt="2024-10-21T22:21:03.510" v="2207" actId="20577"/>
          <ac:graphicFrameMkLst>
            <pc:docMk/>
            <pc:sldMk cId="4018254050" sldId="307"/>
            <ac:graphicFrameMk id="3" creationId="{6E78E980-AF1D-74B7-7CD4-B3BBEDAD40C4}"/>
          </ac:graphicFrameMkLst>
        </pc:graphicFrameChg>
        <pc:picChg chg="add mod">
          <ac:chgData name="Abuljobain, Omar" userId="908e3bf6-108d-404e-8a86-e3887db23e97" providerId="ADAL" clId="{869D28F4-818C-449C-AE0D-9CAE50A46A01}" dt="2024-10-21T22:26:38.293" v="2225" actId="14100"/>
          <ac:picMkLst>
            <pc:docMk/>
            <pc:sldMk cId="4018254050" sldId="307"/>
            <ac:picMk id="5" creationId="{FB2C8CC4-01AB-B671-09EB-EB357546A2B5}"/>
          </ac:picMkLst>
        </pc:picChg>
        <pc:picChg chg="add mod">
          <ac:chgData name="Abuljobain, Omar" userId="908e3bf6-108d-404e-8a86-e3887db23e97" providerId="ADAL" clId="{869D28F4-818C-449C-AE0D-9CAE50A46A01}" dt="2024-10-21T22:23:26.921" v="2216" actId="1076"/>
          <ac:picMkLst>
            <pc:docMk/>
            <pc:sldMk cId="4018254050" sldId="307"/>
            <ac:picMk id="1026" creationId="{3C24C97F-64FD-1033-FC90-9B3EE6304C3B}"/>
          </ac:picMkLst>
        </pc:picChg>
        <pc:picChg chg="add mod">
          <ac:chgData name="Abuljobain, Omar" userId="908e3bf6-108d-404e-8a86-e3887db23e97" providerId="ADAL" clId="{869D28F4-818C-449C-AE0D-9CAE50A46A01}" dt="2024-10-21T22:26:34.434" v="2224" actId="1076"/>
          <ac:picMkLst>
            <pc:docMk/>
            <pc:sldMk cId="4018254050" sldId="307"/>
            <ac:picMk id="1028" creationId="{45DC2532-F16D-9E76-D39B-04229F09D069}"/>
          </ac:picMkLst>
        </pc:picChg>
      </pc:sldChg>
    </pc:docChg>
  </pc:docChgLst>
  <pc:docChgLst>
    <pc:chgData name="Harrington, Brooke" userId="S::brookeh@vt.edu::36fda98d-de94-422e-a973-e4a7b6795140" providerId="AD" clId="Web-{034F09AF-6296-C47F-14C7-5D1E680BFF9C}"/>
    <pc:docChg chg="modSld">
      <pc:chgData name="Harrington, Brooke" userId="S::brookeh@vt.edu::36fda98d-de94-422e-a973-e4a7b6795140" providerId="AD" clId="Web-{034F09AF-6296-C47F-14C7-5D1E680BFF9C}" dt="2024-12-10T22:48:30.572" v="1" actId="1076"/>
      <pc:docMkLst>
        <pc:docMk/>
      </pc:docMkLst>
      <pc:sldChg chg="modSp">
        <pc:chgData name="Harrington, Brooke" userId="S::brookeh@vt.edu::36fda98d-de94-422e-a973-e4a7b6795140" providerId="AD" clId="Web-{034F09AF-6296-C47F-14C7-5D1E680BFF9C}" dt="2024-12-10T22:48:30.572" v="1" actId="1076"/>
        <pc:sldMkLst>
          <pc:docMk/>
          <pc:sldMk cId="4018254050" sldId="307"/>
        </pc:sldMkLst>
        <pc:grpChg chg="mod">
          <ac:chgData name="Harrington, Brooke" userId="S::brookeh@vt.edu::36fda98d-de94-422e-a973-e4a7b6795140" providerId="AD" clId="Web-{034F09AF-6296-C47F-14C7-5D1E680BFF9C}" dt="2024-12-10T22:48:30.572" v="1" actId="1076"/>
          <ac:grpSpMkLst>
            <pc:docMk/>
            <pc:sldMk cId="4018254050" sldId="307"/>
            <ac:grpSpMk id="10" creationId="{235616E9-F8E3-D46F-A26A-DC52EDD173B3}"/>
          </ac:grpSpMkLst>
        </pc:grpChg>
      </pc:sldChg>
    </pc:docChg>
  </pc:docChgLst>
  <pc:docChgLst>
    <pc:chgData name="Harrington, Brooke" userId="S::brookeh@vt.edu::36fda98d-de94-422e-a973-e4a7b6795140" providerId="AD" clId="Web-{A8A70865-4303-328A-5C8F-33B41B44537D}"/>
    <pc:docChg chg="modSld">
      <pc:chgData name="Harrington, Brooke" userId="S::brookeh@vt.edu::36fda98d-de94-422e-a973-e4a7b6795140" providerId="AD" clId="Web-{A8A70865-4303-328A-5C8F-33B41B44537D}" dt="2024-10-19T00:07:42.616" v="56" actId="1076"/>
      <pc:docMkLst>
        <pc:docMk/>
      </pc:docMkLst>
      <pc:sldChg chg="addSp delSp modSp">
        <pc:chgData name="Harrington, Brooke" userId="S::brookeh@vt.edu::36fda98d-de94-422e-a973-e4a7b6795140" providerId="AD" clId="Web-{A8A70865-4303-328A-5C8F-33B41B44537D}" dt="2024-10-18T23:48:37.642" v="21" actId="1076"/>
        <pc:sldMkLst>
          <pc:docMk/>
          <pc:sldMk cId="3783729304" sldId="273"/>
        </pc:sldMkLst>
      </pc:sldChg>
      <pc:sldChg chg="modSp">
        <pc:chgData name="Harrington, Brooke" userId="S::brookeh@vt.edu::36fda98d-de94-422e-a973-e4a7b6795140" providerId="AD" clId="Web-{A8A70865-4303-328A-5C8F-33B41B44537D}" dt="2024-10-19T00:07:42.616" v="56" actId="1076"/>
        <pc:sldMkLst>
          <pc:docMk/>
          <pc:sldMk cId="3753622878" sldId="277"/>
        </pc:sldMkLst>
        <pc:picChg chg="mod">
          <ac:chgData name="Harrington, Brooke" userId="S::brookeh@vt.edu::36fda98d-de94-422e-a973-e4a7b6795140" providerId="AD" clId="Web-{A8A70865-4303-328A-5C8F-33B41B44537D}" dt="2024-10-19T00:07:42.616" v="56" actId="1076"/>
          <ac:picMkLst>
            <pc:docMk/>
            <pc:sldMk cId="3753622878" sldId="277"/>
            <ac:picMk id="6" creationId="{780284D1-8D98-FC7F-3A95-1B10D6F13C53}"/>
          </ac:picMkLst>
        </pc:picChg>
        <pc:picChg chg="mod">
          <ac:chgData name="Harrington, Brooke" userId="S::brookeh@vt.edu::36fda98d-de94-422e-a973-e4a7b6795140" providerId="AD" clId="Web-{A8A70865-4303-328A-5C8F-33B41B44537D}" dt="2024-10-19T00:07:22.022" v="55" actId="1076"/>
          <ac:picMkLst>
            <pc:docMk/>
            <pc:sldMk cId="3753622878" sldId="277"/>
            <ac:picMk id="8" creationId="{9DB2E469-BB34-222B-E8D2-4F7D665517ED}"/>
          </ac:picMkLst>
        </pc:picChg>
        <pc:picChg chg="mod">
          <ac:chgData name="Harrington, Brooke" userId="S::brookeh@vt.edu::36fda98d-de94-422e-a973-e4a7b6795140" providerId="AD" clId="Web-{A8A70865-4303-328A-5C8F-33B41B44537D}" dt="2024-10-19T00:07:02.412" v="53" actId="1076"/>
          <ac:picMkLst>
            <pc:docMk/>
            <pc:sldMk cId="3753622878" sldId="277"/>
            <ac:picMk id="10" creationId="{B8870EE3-D33F-22DA-1E94-9F861CF956CD}"/>
          </ac:picMkLst>
        </pc:picChg>
        <pc:picChg chg="mod">
          <ac:chgData name="Harrington, Brooke" userId="S::brookeh@vt.edu::36fda98d-de94-422e-a973-e4a7b6795140" providerId="AD" clId="Web-{A8A70865-4303-328A-5C8F-33B41B44537D}" dt="2024-10-19T00:06:47.037" v="52" actId="1076"/>
          <ac:picMkLst>
            <pc:docMk/>
            <pc:sldMk cId="3753622878" sldId="277"/>
            <ac:picMk id="11" creationId="{FE02CE2A-10F2-9C7D-E959-06C6E4EFD2EB}"/>
          </ac:picMkLst>
        </pc:picChg>
      </pc:sldChg>
      <pc:sldChg chg="modSp">
        <pc:chgData name="Harrington, Brooke" userId="S::brookeh@vt.edu::36fda98d-de94-422e-a973-e4a7b6795140" providerId="AD" clId="Web-{A8A70865-4303-328A-5C8F-33B41B44537D}" dt="2024-10-18T23:54:04.574" v="49" actId="20577"/>
        <pc:sldMkLst>
          <pc:docMk/>
          <pc:sldMk cId="1691678855" sldId="287"/>
        </pc:sldMkLst>
        <pc:spChg chg="mod">
          <ac:chgData name="Harrington, Brooke" userId="S::brookeh@vt.edu::36fda98d-de94-422e-a973-e4a7b6795140" providerId="AD" clId="Web-{A8A70865-4303-328A-5C8F-33B41B44537D}" dt="2024-10-18T23:54:02.496" v="46" actId="20577"/>
          <ac:spMkLst>
            <pc:docMk/>
            <pc:sldMk cId="1691678855" sldId="287"/>
            <ac:spMk id="7" creationId="{757C6450-1024-8A95-9E23-F9AB285B9976}"/>
          </ac:spMkLst>
        </pc:spChg>
        <pc:spChg chg="mod">
          <ac:chgData name="Harrington, Brooke" userId="S::brookeh@vt.edu::36fda98d-de94-422e-a973-e4a7b6795140" providerId="AD" clId="Web-{A8A70865-4303-328A-5C8F-33B41B44537D}" dt="2024-10-18T23:54:04.574" v="49" actId="20577"/>
          <ac:spMkLst>
            <pc:docMk/>
            <pc:sldMk cId="1691678855" sldId="287"/>
            <ac:spMk id="24" creationId="{482409F6-E4CE-B031-09CE-C98A42B944D6}"/>
          </ac:spMkLst>
        </pc:spChg>
        <pc:spChg chg="mod">
          <ac:chgData name="Harrington, Brooke" userId="S::brookeh@vt.edu::36fda98d-de94-422e-a973-e4a7b6795140" providerId="AD" clId="Web-{A8A70865-4303-328A-5C8F-33B41B44537D}" dt="2024-10-18T23:53:43.073" v="41" actId="20577"/>
          <ac:spMkLst>
            <pc:docMk/>
            <pc:sldMk cId="1691678855" sldId="287"/>
            <ac:spMk id="25" creationId="{976DAB4C-D7AB-53E9-3AA1-E922B45CA349}"/>
          </ac:spMkLst>
        </pc:spChg>
      </pc:sldChg>
      <pc:sldChg chg="modSp">
        <pc:chgData name="Harrington, Brooke" userId="S::brookeh@vt.edu::36fda98d-de94-422e-a973-e4a7b6795140" providerId="AD" clId="Web-{A8A70865-4303-328A-5C8F-33B41B44537D}" dt="2024-10-18T23:24:38.956" v="4" actId="20577"/>
        <pc:sldMkLst>
          <pc:docMk/>
          <pc:sldMk cId="3228254133" sldId="294"/>
        </pc:sldMkLst>
        <pc:spChg chg="mod">
          <ac:chgData name="Harrington, Brooke" userId="S::brookeh@vt.edu::36fda98d-de94-422e-a973-e4a7b6795140" providerId="AD" clId="Web-{A8A70865-4303-328A-5C8F-33B41B44537D}" dt="2024-10-18T23:24:38.956" v="4" actId="20577"/>
          <ac:spMkLst>
            <pc:docMk/>
            <pc:sldMk cId="3228254133" sldId="294"/>
            <ac:spMk id="3" creationId="{4FC03573-3CF9-ECDE-0D8C-7521C8EC695D}"/>
          </ac:spMkLst>
        </pc:spChg>
      </pc:sldChg>
    </pc:docChg>
  </pc:docChgLst>
  <pc:docChgLst>
    <pc:chgData name="Baum, Andrew" userId="0ca10a84-aafc-49d6-9769-f2370d9dd716" providerId="ADAL" clId="{34265FA4-6229-4DCA-A15B-4E405FF7AE79}"/>
    <pc:docChg chg="undo custSel addSld delSld modSld sldOrd modMainMaster">
      <pc:chgData name="Baum, Andrew" userId="0ca10a84-aafc-49d6-9769-f2370d9dd716" providerId="ADAL" clId="{34265FA4-6229-4DCA-A15B-4E405FF7AE79}" dt="2024-11-11T23:49:13.082" v="11756" actId="1076"/>
      <pc:docMkLst>
        <pc:docMk/>
      </pc:docMkLst>
      <pc:sldChg chg="addSp modSp new del mod">
        <pc:chgData name="Baum, Andrew" userId="0ca10a84-aafc-49d6-9769-f2370d9dd716" providerId="ADAL" clId="{34265FA4-6229-4DCA-A15B-4E405FF7AE79}" dt="2024-10-18T23:34:01.236" v="9881" actId="47"/>
        <pc:sldMkLst>
          <pc:docMk/>
          <pc:sldMk cId="2330148216" sldId="256"/>
        </pc:sldMkLst>
      </pc:sldChg>
      <pc:sldChg chg="addSp delSp modSp new mod delAnim modAnim">
        <pc:chgData name="Baum, Andrew" userId="0ca10a84-aafc-49d6-9769-f2370d9dd716" providerId="ADAL" clId="{34265FA4-6229-4DCA-A15B-4E405FF7AE79}" dt="2024-10-18T22:07:48.172" v="8667" actId="14100"/>
        <pc:sldMkLst>
          <pc:docMk/>
          <pc:sldMk cId="450254832" sldId="257"/>
        </pc:sldMkLst>
        <pc:spChg chg="mod">
          <ac:chgData name="Baum, Andrew" userId="0ca10a84-aafc-49d6-9769-f2370d9dd716" providerId="ADAL" clId="{34265FA4-6229-4DCA-A15B-4E405FF7AE79}" dt="2024-10-18T17:24:39.946" v="5839" actId="2085"/>
          <ac:spMkLst>
            <pc:docMk/>
            <pc:sldMk cId="450254832" sldId="257"/>
            <ac:spMk id="2" creationId="{0E77BCEA-85FA-48D2-5799-DFD06E673410}"/>
          </ac:spMkLst>
        </pc:spChg>
        <pc:spChg chg="mod">
          <ac:chgData name="Baum, Andrew" userId="0ca10a84-aafc-49d6-9769-f2370d9dd716" providerId="ADAL" clId="{34265FA4-6229-4DCA-A15B-4E405FF7AE79}" dt="2024-10-17T18:42:35.416" v="1663" actId="14100"/>
          <ac:spMkLst>
            <pc:docMk/>
            <pc:sldMk cId="450254832" sldId="257"/>
            <ac:spMk id="3" creationId="{BCBBED92-2C48-BAFF-18DF-08BAF0899969}"/>
          </ac:spMkLst>
        </pc:spChg>
        <pc:spChg chg="add mod">
          <ac:chgData name="Baum, Andrew" userId="0ca10a84-aafc-49d6-9769-f2370d9dd716" providerId="ADAL" clId="{34265FA4-6229-4DCA-A15B-4E405FF7AE79}" dt="2024-10-18T22:07:48.172" v="8667" actId="14100"/>
          <ac:spMkLst>
            <pc:docMk/>
            <pc:sldMk cId="450254832" sldId="257"/>
            <ac:spMk id="7" creationId="{5C375515-341D-0228-CB95-0B86184BB40E}"/>
          </ac:spMkLst>
        </pc:spChg>
        <pc:spChg chg="add mod">
          <ac:chgData name="Baum, Andrew" userId="0ca10a84-aafc-49d6-9769-f2370d9dd716" providerId="ADAL" clId="{34265FA4-6229-4DCA-A15B-4E405FF7AE79}" dt="2024-10-17T18:42:40.138" v="1664" actId="1076"/>
          <ac:spMkLst>
            <pc:docMk/>
            <pc:sldMk cId="450254832" sldId="257"/>
            <ac:spMk id="9" creationId="{EF29590B-961F-7050-25FF-415EF78E1B5E}"/>
          </ac:spMkLst>
        </pc:spChg>
        <pc:spChg chg="add mod">
          <ac:chgData name="Baum, Andrew" userId="0ca10a84-aafc-49d6-9769-f2370d9dd716" providerId="ADAL" clId="{34265FA4-6229-4DCA-A15B-4E405FF7AE79}" dt="2024-10-18T14:23:34.015" v="1675" actId="20577"/>
          <ac:spMkLst>
            <pc:docMk/>
            <pc:sldMk cId="450254832" sldId="257"/>
            <ac:spMk id="10" creationId="{8DD414DF-5C5E-7BF7-BA79-8023B1F8C85F}"/>
          </ac:spMkLst>
        </pc:spChg>
        <pc:spChg chg="mod">
          <ac:chgData name="Baum, Andrew" userId="0ca10a84-aafc-49d6-9769-f2370d9dd716" providerId="ADAL" clId="{34265FA4-6229-4DCA-A15B-4E405FF7AE79}" dt="2024-10-18T22:07:40.446" v="8665" actId="14100"/>
          <ac:spMkLst>
            <pc:docMk/>
            <pc:sldMk cId="450254832" sldId="257"/>
            <ac:spMk id="12" creationId="{11922654-E3DA-CF3A-AD0B-51CBB2649349}"/>
          </ac:spMkLst>
        </pc:spChg>
        <pc:picChg chg="add mod">
          <ac:chgData name="Baum, Andrew" userId="0ca10a84-aafc-49d6-9769-f2370d9dd716" providerId="ADAL" clId="{34265FA4-6229-4DCA-A15B-4E405FF7AE79}" dt="2024-10-18T17:18:21.974" v="5769" actId="14100"/>
          <ac:picMkLst>
            <pc:docMk/>
            <pc:sldMk cId="450254832" sldId="257"/>
            <ac:picMk id="6" creationId="{94B839D0-ED18-F1C7-F6CD-2796A662F88A}"/>
          </ac:picMkLst>
        </pc:picChg>
        <pc:picChg chg="mod">
          <ac:chgData name="Baum, Andrew" userId="0ca10a84-aafc-49d6-9769-f2370d9dd716" providerId="ADAL" clId="{34265FA4-6229-4DCA-A15B-4E405FF7AE79}" dt="2024-10-18T17:18:19.878" v="5768" actId="14100"/>
          <ac:picMkLst>
            <pc:docMk/>
            <pc:sldMk cId="450254832" sldId="257"/>
            <ac:picMk id="11" creationId="{65EE2B23-A729-E5C0-64F8-707B782AB97D}"/>
          </ac:picMkLst>
        </pc:picChg>
      </pc:sldChg>
      <pc:sldChg chg="addSp delSp modSp new mod modAnim modNotesTx">
        <pc:chgData name="Baum, Andrew" userId="0ca10a84-aafc-49d6-9769-f2370d9dd716" providerId="ADAL" clId="{34265FA4-6229-4DCA-A15B-4E405FF7AE79}" dt="2024-10-18T22:08:45.150" v="8694" actId="20577"/>
        <pc:sldMkLst>
          <pc:docMk/>
          <pc:sldMk cId="213341159" sldId="258"/>
        </pc:sldMkLst>
        <pc:spChg chg="mod">
          <ac:chgData name="Baum, Andrew" userId="0ca10a84-aafc-49d6-9769-f2370d9dd716" providerId="ADAL" clId="{34265FA4-6229-4DCA-A15B-4E405FF7AE79}" dt="2024-10-18T17:24:34.900" v="5838" actId="2085"/>
          <ac:spMkLst>
            <pc:docMk/>
            <pc:sldMk cId="213341159" sldId="258"/>
            <ac:spMk id="2" creationId="{2B266FA6-1517-364D-1037-20C2AC798274}"/>
          </ac:spMkLst>
        </pc:spChg>
        <pc:spChg chg="mod">
          <ac:chgData name="Baum, Andrew" userId="0ca10a84-aafc-49d6-9769-f2370d9dd716" providerId="ADAL" clId="{34265FA4-6229-4DCA-A15B-4E405FF7AE79}" dt="2024-10-18T21:00:00.293" v="8227" actId="403"/>
          <ac:spMkLst>
            <pc:docMk/>
            <pc:sldMk cId="213341159" sldId="258"/>
            <ac:spMk id="3" creationId="{D764EA9C-ECFB-9852-1BF6-D6462289DA45}"/>
          </ac:spMkLst>
        </pc:spChg>
        <pc:spChg chg="add mod">
          <ac:chgData name="Baum, Andrew" userId="0ca10a84-aafc-49d6-9769-f2370d9dd716" providerId="ADAL" clId="{34265FA4-6229-4DCA-A15B-4E405FF7AE79}" dt="2024-10-18T21:00:00.293" v="8227" actId="403"/>
          <ac:spMkLst>
            <pc:docMk/>
            <pc:sldMk cId="213341159" sldId="258"/>
            <ac:spMk id="5" creationId="{018698CB-AE16-3326-DFA4-DD1C477958CD}"/>
          </ac:spMkLst>
        </pc:spChg>
        <pc:spChg chg="add mod">
          <ac:chgData name="Baum, Andrew" userId="0ca10a84-aafc-49d6-9769-f2370d9dd716" providerId="ADAL" clId="{34265FA4-6229-4DCA-A15B-4E405FF7AE79}" dt="2024-10-18T21:00:00.293" v="8227" actId="403"/>
          <ac:spMkLst>
            <pc:docMk/>
            <pc:sldMk cId="213341159" sldId="258"/>
            <ac:spMk id="6" creationId="{0B3F2A88-6B8F-5BBE-48CF-25DF2D3A47C7}"/>
          </ac:spMkLst>
        </pc:spChg>
        <pc:spChg chg="add mod">
          <ac:chgData name="Baum, Andrew" userId="0ca10a84-aafc-49d6-9769-f2370d9dd716" providerId="ADAL" clId="{34265FA4-6229-4DCA-A15B-4E405FF7AE79}" dt="2024-10-18T21:00:00.293" v="8227" actId="403"/>
          <ac:spMkLst>
            <pc:docMk/>
            <pc:sldMk cId="213341159" sldId="258"/>
            <ac:spMk id="7" creationId="{1815D24B-D4BC-00C0-45D6-DD3732D3FF53}"/>
          </ac:spMkLst>
        </pc:spChg>
        <pc:spChg chg="add mod">
          <ac:chgData name="Baum, Andrew" userId="0ca10a84-aafc-49d6-9769-f2370d9dd716" providerId="ADAL" clId="{34265FA4-6229-4DCA-A15B-4E405FF7AE79}" dt="2024-10-18T21:00:00.293" v="8227" actId="403"/>
          <ac:spMkLst>
            <pc:docMk/>
            <pc:sldMk cId="213341159" sldId="258"/>
            <ac:spMk id="8" creationId="{A4FABC47-CCAC-750F-A7AD-E5033C1BA419}"/>
          </ac:spMkLst>
        </pc:spChg>
        <pc:spChg chg="add mod">
          <ac:chgData name="Baum, Andrew" userId="0ca10a84-aafc-49d6-9769-f2370d9dd716" providerId="ADAL" clId="{34265FA4-6229-4DCA-A15B-4E405FF7AE79}" dt="2024-10-18T22:08:28.839" v="8687" actId="14100"/>
          <ac:spMkLst>
            <pc:docMk/>
            <pc:sldMk cId="213341159" sldId="258"/>
            <ac:spMk id="11" creationId="{F0448EFD-157C-0D48-F1C9-44F876D78C84}"/>
          </ac:spMkLst>
        </pc:spChg>
        <pc:spChg chg="add mod">
          <ac:chgData name="Baum, Andrew" userId="0ca10a84-aafc-49d6-9769-f2370d9dd716" providerId="ADAL" clId="{34265FA4-6229-4DCA-A15B-4E405FF7AE79}" dt="2024-10-18T21:00:00.293" v="8227" actId="403"/>
          <ac:spMkLst>
            <pc:docMk/>
            <pc:sldMk cId="213341159" sldId="258"/>
            <ac:spMk id="12" creationId="{DB98FABA-9B90-D285-BBDF-461BEB897B3C}"/>
          </ac:spMkLst>
        </pc:spChg>
        <pc:spChg chg="add mod">
          <ac:chgData name="Baum, Andrew" userId="0ca10a84-aafc-49d6-9769-f2370d9dd716" providerId="ADAL" clId="{34265FA4-6229-4DCA-A15B-4E405FF7AE79}" dt="2024-10-18T22:08:45.150" v="8694" actId="20577"/>
          <ac:spMkLst>
            <pc:docMk/>
            <pc:sldMk cId="213341159" sldId="258"/>
            <ac:spMk id="15" creationId="{649DFB9A-6013-2D6E-82A0-6396673ACF4B}"/>
          </ac:spMkLst>
        </pc:spChg>
        <pc:picChg chg="add mod">
          <ac:chgData name="Baum, Andrew" userId="0ca10a84-aafc-49d6-9769-f2370d9dd716" providerId="ADAL" clId="{34265FA4-6229-4DCA-A15B-4E405FF7AE79}" dt="2024-10-18T21:00:11.293" v="8228" actId="1076"/>
          <ac:picMkLst>
            <pc:docMk/>
            <pc:sldMk cId="213341159" sldId="258"/>
            <ac:picMk id="10" creationId="{3341BC68-7042-3B92-0B28-71F78CE31297}"/>
          </ac:picMkLst>
        </pc:picChg>
        <pc:picChg chg="add mod modCrop">
          <ac:chgData name="Baum, Andrew" userId="0ca10a84-aafc-49d6-9769-f2370d9dd716" providerId="ADAL" clId="{34265FA4-6229-4DCA-A15B-4E405FF7AE79}" dt="2024-10-18T21:00:13.936" v="8229" actId="1076"/>
          <ac:picMkLst>
            <pc:docMk/>
            <pc:sldMk cId="213341159" sldId="258"/>
            <ac:picMk id="13" creationId="{33F2CBC5-3A7B-8ED3-56B6-B5B32F2AE470}"/>
          </ac:picMkLst>
        </pc:picChg>
      </pc:sldChg>
      <pc:sldChg chg="delSp modSp new mod modAnim">
        <pc:chgData name="Baum, Andrew" userId="0ca10a84-aafc-49d6-9769-f2370d9dd716" providerId="ADAL" clId="{34265FA4-6229-4DCA-A15B-4E405FF7AE79}" dt="2024-10-18T22:09:23.168" v="8712" actId="1076"/>
        <pc:sldMkLst>
          <pc:docMk/>
          <pc:sldMk cId="3554170091" sldId="259"/>
        </pc:sldMkLst>
        <pc:spChg chg="mod">
          <ac:chgData name="Baum, Andrew" userId="0ca10a84-aafc-49d6-9769-f2370d9dd716" providerId="ADAL" clId="{34265FA4-6229-4DCA-A15B-4E405FF7AE79}" dt="2024-10-18T17:24:26.450" v="5837" actId="2085"/>
          <ac:spMkLst>
            <pc:docMk/>
            <pc:sldMk cId="3554170091" sldId="259"/>
            <ac:spMk id="2" creationId="{5020B735-2C81-9CC3-5EE7-7C4218750421}"/>
          </ac:spMkLst>
        </pc:spChg>
        <pc:spChg chg="mod">
          <ac:chgData name="Baum, Andrew" userId="0ca10a84-aafc-49d6-9769-f2370d9dd716" providerId="ADAL" clId="{34265FA4-6229-4DCA-A15B-4E405FF7AE79}" dt="2024-10-18T17:20:29.745" v="5796" actId="1076"/>
          <ac:spMkLst>
            <pc:docMk/>
            <pc:sldMk cId="3554170091" sldId="259"/>
            <ac:spMk id="3" creationId="{EAE78CFF-B41D-1E02-8669-125B45BCB0C0}"/>
          </ac:spMkLst>
        </pc:spChg>
        <pc:spChg chg="mod">
          <ac:chgData name="Baum, Andrew" userId="0ca10a84-aafc-49d6-9769-f2370d9dd716" providerId="ADAL" clId="{34265FA4-6229-4DCA-A15B-4E405FF7AE79}" dt="2024-10-18T17:20:29.745" v="5796" actId="1076"/>
          <ac:spMkLst>
            <pc:docMk/>
            <pc:sldMk cId="3554170091" sldId="259"/>
            <ac:spMk id="5" creationId="{9B9840FF-F551-74FF-27C3-D1C230DB3D08}"/>
          </ac:spMkLst>
        </pc:spChg>
        <pc:spChg chg="mod">
          <ac:chgData name="Baum, Andrew" userId="0ca10a84-aafc-49d6-9769-f2370d9dd716" providerId="ADAL" clId="{34265FA4-6229-4DCA-A15B-4E405FF7AE79}" dt="2024-10-18T17:20:29.745" v="5796" actId="1076"/>
          <ac:spMkLst>
            <pc:docMk/>
            <pc:sldMk cId="3554170091" sldId="259"/>
            <ac:spMk id="6" creationId="{EE888410-B293-7D26-1440-593AD56AC126}"/>
          </ac:spMkLst>
        </pc:spChg>
      </pc:sldChg>
      <pc:sldChg chg="modSp new mod modNotesTx">
        <pc:chgData name="Baum, Andrew" userId="0ca10a84-aafc-49d6-9769-f2370d9dd716" providerId="ADAL" clId="{34265FA4-6229-4DCA-A15B-4E405FF7AE79}" dt="2024-10-18T17:42:05.547" v="6456" actId="207"/>
        <pc:sldMkLst>
          <pc:docMk/>
          <pc:sldMk cId="1929971972" sldId="260"/>
        </pc:sldMkLst>
        <pc:spChg chg="mod">
          <ac:chgData name="Baum, Andrew" userId="0ca10a84-aafc-49d6-9769-f2370d9dd716" providerId="ADAL" clId="{34265FA4-6229-4DCA-A15B-4E405FF7AE79}" dt="2024-10-18T17:24:20.419" v="5836" actId="2085"/>
          <ac:spMkLst>
            <pc:docMk/>
            <pc:sldMk cId="1929971972" sldId="260"/>
            <ac:spMk id="2" creationId="{2353D7A4-8F46-B1D5-1F00-C390257845FA}"/>
          </ac:spMkLst>
        </pc:spChg>
        <pc:graphicFrameChg chg="mod modGraphic">
          <ac:chgData name="Baum, Andrew" userId="0ca10a84-aafc-49d6-9769-f2370d9dd716" providerId="ADAL" clId="{34265FA4-6229-4DCA-A15B-4E405FF7AE79}" dt="2024-10-18T17:42:05.547" v="6456" actId="207"/>
          <ac:graphicFrameMkLst>
            <pc:docMk/>
            <pc:sldMk cId="1929971972" sldId="260"/>
            <ac:graphicFrameMk id="16" creationId="{A2947E8F-450E-4DAA-2B02-A32FFB124083}"/>
          </ac:graphicFrameMkLst>
        </pc:graphicFrameChg>
      </pc:sldChg>
      <pc:sldChg chg="addSp delSp modSp new mod modNotesTx">
        <pc:chgData name="Baum, Andrew" userId="0ca10a84-aafc-49d6-9769-f2370d9dd716" providerId="ADAL" clId="{34265FA4-6229-4DCA-A15B-4E405FF7AE79}" dt="2024-10-18T22:54:21.244" v="8877" actId="255"/>
        <pc:sldMkLst>
          <pc:docMk/>
          <pc:sldMk cId="1122246804" sldId="261"/>
        </pc:sldMkLst>
      </pc:sldChg>
      <pc:sldChg chg="addSp delSp modSp new mod modAnim">
        <pc:chgData name="Baum, Andrew" userId="0ca10a84-aafc-49d6-9769-f2370d9dd716" providerId="ADAL" clId="{34265FA4-6229-4DCA-A15B-4E405FF7AE79}" dt="2024-10-18T22:18:20.318" v="8876" actId="1076"/>
        <pc:sldMkLst>
          <pc:docMk/>
          <pc:sldMk cId="4004363638" sldId="262"/>
        </pc:sldMkLst>
        <pc:spChg chg="add mod">
          <ac:chgData name="Baum, Andrew" userId="0ca10a84-aafc-49d6-9769-f2370d9dd716" providerId="ADAL" clId="{34265FA4-6229-4DCA-A15B-4E405FF7AE79}" dt="2024-10-18T17:24:45.941" v="5840" actId="2085"/>
          <ac:spMkLst>
            <pc:docMk/>
            <pc:sldMk cId="4004363638" sldId="262"/>
            <ac:spMk id="8" creationId="{C37A22A9-9F8B-B605-610A-19C4DA4D003C}"/>
          </ac:spMkLst>
        </pc:spChg>
        <pc:spChg chg="mod">
          <ac:chgData name="Baum, Andrew" userId="0ca10a84-aafc-49d6-9769-f2370d9dd716" providerId="ADAL" clId="{34265FA4-6229-4DCA-A15B-4E405FF7AE79}" dt="2024-10-18T22:18:20.318" v="8876" actId="1076"/>
          <ac:spMkLst>
            <pc:docMk/>
            <pc:sldMk cId="4004363638" sldId="262"/>
            <ac:spMk id="10" creationId="{5537C2F1-5A49-AEE2-60AF-5D030597E33F}"/>
          </ac:spMkLst>
        </pc:spChg>
        <pc:spChg chg="mod">
          <ac:chgData name="Baum, Andrew" userId="0ca10a84-aafc-49d6-9769-f2370d9dd716" providerId="ADAL" clId="{34265FA4-6229-4DCA-A15B-4E405FF7AE79}" dt="2024-10-18T22:18:20.318" v="8876" actId="1076"/>
          <ac:spMkLst>
            <pc:docMk/>
            <pc:sldMk cId="4004363638" sldId="262"/>
            <ac:spMk id="11" creationId="{D7CEB80A-5FDA-5EDC-18DD-0CCD700383B0}"/>
          </ac:spMkLst>
        </pc:spChg>
        <pc:spChg chg="mod">
          <ac:chgData name="Baum, Andrew" userId="0ca10a84-aafc-49d6-9769-f2370d9dd716" providerId="ADAL" clId="{34265FA4-6229-4DCA-A15B-4E405FF7AE79}" dt="2024-10-18T22:18:20.318" v="8876" actId="1076"/>
          <ac:spMkLst>
            <pc:docMk/>
            <pc:sldMk cId="4004363638" sldId="262"/>
            <ac:spMk id="12" creationId="{079AF704-C467-520D-CB58-ECEEDA64DB05}"/>
          </ac:spMkLst>
        </pc:spChg>
        <pc:spChg chg="mod">
          <ac:chgData name="Baum, Andrew" userId="0ca10a84-aafc-49d6-9769-f2370d9dd716" providerId="ADAL" clId="{34265FA4-6229-4DCA-A15B-4E405FF7AE79}" dt="2024-10-18T22:18:20.318" v="8876" actId="1076"/>
          <ac:spMkLst>
            <pc:docMk/>
            <pc:sldMk cId="4004363638" sldId="262"/>
            <ac:spMk id="13" creationId="{053833E0-A8B3-A9DF-17BA-3DAD5255AD08}"/>
          </ac:spMkLst>
        </pc:spChg>
        <pc:spChg chg="mod">
          <ac:chgData name="Baum, Andrew" userId="0ca10a84-aafc-49d6-9769-f2370d9dd716" providerId="ADAL" clId="{34265FA4-6229-4DCA-A15B-4E405FF7AE79}" dt="2024-10-18T22:18:20.318" v="8876" actId="1076"/>
          <ac:spMkLst>
            <pc:docMk/>
            <pc:sldMk cId="4004363638" sldId="262"/>
            <ac:spMk id="14" creationId="{989BE994-F09D-21BC-AB09-DB928828BBFD}"/>
          </ac:spMkLst>
        </pc:spChg>
        <pc:spChg chg="mod">
          <ac:chgData name="Baum, Andrew" userId="0ca10a84-aafc-49d6-9769-f2370d9dd716" providerId="ADAL" clId="{34265FA4-6229-4DCA-A15B-4E405FF7AE79}" dt="2024-10-18T22:18:20.318" v="8876" actId="1076"/>
          <ac:spMkLst>
            <pc:docMk/>
            <pc:sldMk cId="4004363638" sldId="262"/>
            <ac:spMk id="17" creationId="{6300278B-EBC4-4A83-DEF9-8847917416E2}"/>
          </ac:spMkLst>
        </pc:spChg>
        <pc:spChg chg="mod">
          <ac:chgData name="Baum, Andrew" userId="0ca10a84-aafc-49d6-9769-f2370d9dd716" providerId="ADAL" clId="{34265FA4-6229-4DCA-A15B-4E405FF7AE79}" dt="2024-10-18T22:18:20.318" v="8876" actId="1076"/>
          <ac:spMkLst>
            <pc:docMk/>
            <pc:sldMk cId="4004363638" sldId="262"/>
            <ac:spMk id="19" creationId="{05185557-6A4F-33AA-978F-79819EBF9D27}"/>
          </ac:spMkLst>
        </pc:spChg>
        <pc:spChg chg="mod">
          <ac:chgData name="Baum, Andrew" userId="0ca10a84-aafc-49d6-9769-f2370d9dd716" providerId="ADAL" clId="{34265FA4-6229-4DCA-A15B-4E405FF7AE79}" dt="2024-10-18T22:18:20.318" v="8876" actId="1076"/>
          <ac:spMkLst>
            <pc:docMk/>
            <pc:sldMk cId="4004363638" sldId="262"/>
            <ac:spMk id="20" creationId="{D7C025BC-88BA-4AC8-9A9E-6EA0EC360516}"/>
          </ac:spMkLst>
        </pc:spChg>
        <pc:spChg chg="mod">
          <ac:chgData name="Baum, Andrew" userId="0ca10a84-aafc-49d6-9769-f2370d9dd716" providerId="ADAL" clId="{34265FA4-6229-4DCA-A15B-4E405FF7AE79}" dt="2024-10-18T22:18:20.318" v="8876" actId="1076"/>
          <ac:spMkLst>
            <pc:docMk/>
            <pc:sldMk cId="4004363638" sldId="262"/>
            <ac:spMk id="27" creationId="{6446F790-7846-86B2-7511-AC9608AF5647}"/>
          </ac:spMkLst>
        </pc:spChg>
        <pc:spChg chg="mod">
          <ac:chgData name="Baum, Andrew" userId="0ca10a84-aafc-49d6-9769-f2370d9dd716" providerId="ADAL" clId="{34265FA4-6229-4DCA-A15B-4E405FF7AE79}" dt="2024-10-18T22:18:20.318" v="8876" actId="1076"/>
          <ac:spMkLst>
            <pc:docMk/>
            <pc:sldMk cId="4004363638" sldId="262"/>
            <ac:spMk id="28" creationId="{6432F014-C067-7D62-C88D-F69DC1B28A9F}"/>
          </ac:spMkLst>
        </pc:spChg>
        <pc:spChg chg="mod">
          <ac:chgData name="Baum, Andrew" userId="0ca10a84-aafc-49d6-9769-f2370d9dd716" providerId="ADAL" clId="{34265FA4-6229-4DCA-A15B-4E405FF7AE79}" dt="2024-10-18T22:18:20.318" v="8876" actId="1076"/>
          <ac:spMkLst>
            <pc:docMk/>
            <pc:sldMk cId="4004363638" sldId="262"/>
            <ac:spMk id="29" creationId="{C21B5C10-8CD3-8875-1C29-67834A095F0C}"/>
          </ac:spMkLst>
        </pc:spChg>
        <pc:spChg chg="mod">
          <ac:chgData name="Baum, Andrew" userId="0ca10a84-aafc-49d6-9769-f2370d9dd716" providerId="ADAL" clId="{34265FA4-6229-4DCA-A15B-4E405FF7AE79}" dt="2024-10-18T22:18:20.318" v="8876" actId="1076"/>
          <ac:spMkLst>
            <pc:docMk/>
            <pc:sldMk cId="4004363638" sldId="262"/>
            <ac:spMk id="30" creationId="{CAAA3C6A-3DE5-32A2-165C-17D7BF14B486}"/>
          </ac:spMkLst>
        </pc:spChg>
      </pc:sldChg>
      <pc:sldChg chg="addSp delSp modSp mod addAnim delAnim modAnim">
        <pc:chgData name="Baum, Andrew" userId="0ca10a84-aafc-49d6-9769-f2370d9dd716" providerId="ADAL" clId="{34265FA4-6229-4DCA-A15B-4E405FF7AE79}" dt="2024-10-18T16:28:49.220" v="4267" actId="404"/>
        <pc:sldMkLst>
          <pc:docMk/>
          <pc:sldMk cId="2274925715" sldId="263"/>
        </pc:sldMkLst>
        <pc:spChg chg="mod">
          <ac:chgData name="Baum, Andrew" userId="0ca10a84-aafc-49d6-9769-f2370d9dd716" providerId="ADAL" clId="{34265FA4-6229-4DCA-A15B-4E405FF7AE79}" dt="2024-10-18T16:28:49.220" v="4267" actId="404"/>
          <ac:spMkLst>
            <pc:docMk/>
            <pc:sldMk cId="2274925715" sldId="263"/>
            <ac:spMk id="2" creationId="{97D7FBF8-D58C-33C8-7303-6BCC42126E30}"/>
          </ac:spMkLst>
        </pc:spChg>
        <pc:spChg chg="add del">
          <ac:chgData name="Baum, Andrew" userId="0ca10a84-aafc-49d6-9769-f2370d9dd716" providerId="ADAL" clId="{34265FA4-6229-4DCA-A15B-4E405FF7AE79}" dt="2024-10-18T16:11:13.607" v="3330" actId="478"/>
          <ac:spMkLst>
            <pc:docMk/>
            <pc:sldMk cId="2274925715" sldId="263"/>
            <ac:spMk id="13" creationId="{CEB5481F-A2BA-2806-A980-5F5BFF71789B}"/>
          </ac:spMkLst>
        </pc:spChg>
        <pc:spChg chg="mod">
          <ac:chgData name="Baum, Andrew" userId="0ca10a84-aafc-49d6-9769-f2370d9dd716" providerId="ADAL" clId="{34265FA4-6229-4DCA-A15B-4E405FF7AE79}" dt="2024-10-18T16:13:15.743" v="3335" actId="20577"/>
          <ac:spMkLst>
            <pc:docMk/>
            <pc:sldMk cId="2274925715" sldId="263"/>
            <ac:spMk id="22" creationId="{60B722D4-D15B-1588-163E-A7DCEE65B45B}"/>
          </ac:spMkLst>
        </pc:spChg>
        <pc:spChg chg="mod">
          <ac:chgData name="Baum, Andrew" userId="0ca10a84-aafc-49d6-9769-f2370d9dd716" providerId="ADAL" clId="{34265FA4-6229-4DCA-A15B-4E405FF7AE79}" dt="2024-10-18T15:03:04.428" v="2110" actId="20577"/>
          <ac:spMkLst>
            <pc:docMk/>
            <pc:sldMk cId="2274925715" sldId="263"/>
            <ac:spMk id="28" creationId="{158F6E47-E422-E37E-9AB7-3DA7C4CF7184}"/>
          </ac:spMkLst>
        </pc:spChg>
        <pc:spChg chg="mod">
          <ac:chgData name="Baum, Andrew" userId="0ca10a84-aafc-49d6-9769-f2370d9dd716" providerId="ADAL" clId="{34265FA4-6229-4DCA-A15B-4E405FF7AE79}" dt="2024-10-18T15:03:49.737" v="2137" actId="20577"/>
          <ac:spMkLst>
            <pc:docMk/>
            <pc:sldMk cId="2274925715" sldId="263"/>
            <ac:spMk id="30" creationId="{810E5C3E-138E-D4C9-656C-23629B14CEF6}"/>
          </ac:spMkLst>
        </pc:spChg>
      </pc:sldChg>
      <pc:sldChg chg="ord">
        <pc:chgData name="Baum, Andrew" userId="0ca10a84-aafc-49d6-9769-f2370d9dd716" providerId="ADAL" clId="{34265FA4-6229-4DCA-A15B-4E405FF7AE79}" dt="2024-10-18T15:07:43.293" v="2209"/>
        <pc:sldMkLst>
          <pc:docMk/>
          <pc:sldMk cId="3102237576" sldId="267"/>
        </pc:sldMkLst>
      </pc:sldChg>
      <pc:sldChg chg="addSp modSp mod">
        <pc:chgData name="Baum, Andrew" userId="0ca10a84-aafc-49d6-9769-f2370d9dd716" providerId="ADAL" clId="{34265FA4-6229-4DCA-A15B-4E405FF7AE79}" dt="2024-10-18T16:56:48.880" v="4827" actId="14100"/>
        <pc:sldMkLst>
          <pc:docMk/>
          <pc:sldMk cId="789733145" sldId="269"/>
        </pc:sldMkLst>
        <pc:spChg chg="mod">
          <ac:chgData name="Baum, Andrew" userId="0ca10a84-aafc-49d6-9769-f2370d9dd716" providerId="ADAL" clId="{34265FA4-6229-4DCA-A15B-4E405FF7AE79}" dt="2024-10-18T16:29:54.995" v="4282" actId="404"/>
          <ac:spMkLst>
            <pc:docMk/>
            <pc:sldMk cId="789733145" sldId="269"/>
            <ac:spMk id="2" creationId="{E4E5D3C7-27A9-3D1C-D8CC-B38DDD4A2DCD}"/>
          </ac:spMkLst>
        </pc:spChg>
        <pc:spChg chg="mod">
          <ac:chgData name="Baum, Andrew" userId="0ca10a84-aafc-49d6-9769-f2370d9dd716" providerId="ADAL" clId="{34265FA4-6229-4DCA-A15B-4E405FF7AE79}" dt="2024-10-18T16:56:29.426" v="4822" actId="1076"/>
          <ac:spMkLst>
            <pc:docMk/>
            <pc:sldMk cId="789733145" sldId="269"/>
            <ac:spMk id="3" creationId="{E8F866A5-4C7B-A01B-7EB5-BDD07BE9CE18}"/>
          </ac:spMkLst>
        </pc:spChg>
        <pc:picChg chg="mod">
          <ac:chgData name="Baum, Andrew" userId="0ca10a84-aafc-49d6-9769-f2370d9dd716" providerId="ADAL" clId="{34265FA4-6229-4DCA-A15B-4E405FF7AE79}" dt="2024-10-18T16:56:26.135" v="4821" actId="1076"/>
          <ac:picMkLst>
            <pc:docMk/>
            <pc:sldMk cId="789733145" sldId="269"/>
            <ac:picMk id="5" creationId="{C0249866-5F16-8C25-9FF6-AB770536B7BE}"/>
          </ac:picMkLst>
        </pc:picChg>
        <pc:cxnChg chg="mod">
          <ac:chgData name="Baum, Andrew" userId="0ca10a84-aafc-49d6-9769-f2370d9dd716" providerId="ADAL" clId="{34265FA4-6229-4DCA-A15B-4E405FF7AE79}" dt="2024-10-18T16:56:37.474" v="4824" actId="14100"/>
          <ac:cxnSpMkLst>
            <pc:docMk/>
            <pc:sldMk cId="789733145" sldId="269"/>
            <ac:cxnSpMk id="9" creationId="{4A6FC4D7-7E4A-549E-2804-399270C33A88}"/>
          </ac:cxnSpMkLst>
        </pc:cxnChg>
        <pc:cxnChg chg="mod">
          <ac:chgData name="Baum, Andrew" userId="0ca10a84-aafc-49d6-9769-f2370d9dd716" providerId="ADAL" clId="{34265FA4-6229-4DCA-A15B-4E405FF7AE79}" dt="2024-10-18T16:56:42.412" v="4825" actId="14100"/>
          <ac:cxnSpMkLst>
            <pc:docMk/>
            <pc:sldMk cId="789733145" sldId="269"/>
            <ac:cxnSpMk id="11" creationId="{E811E684-733F-0348-5993-EFB4183921FE}"/>
          </ac:cxnSpMkLst>
        </pc:cxnChg>
        <pc:cxnChg chg="mod">
          <ac:chgData name="Baum, Andrew" userId="0ca10a84-aafc-49d6-9769-f2370d9dd716" providerId="ADAL" clId="{34265FA4-6229-4DCA-A15B-4E405FF7AE79}" dt="2024-10-18T16:56:48.880" v="4827" actId="14100"/>
          <ac:cxnSpMkLst>
            <pc:docMk/>
            <pc:sldMk cId="789733145" sldId="269"/>
            <ac:cxnSpMk id="17" creationId="{B64A9928-C27D-34C7-AD6C-9617AAA12500}"/>
          </ac:cxnSpMkLst>
        </pc:cxnChg>
      </pc:sldChg>
      <pc:sldChg chg="addSp delSp modSp mod modAnim">
        <pc:chgData name="Baum, Andrew" userId="0ca10a84-aafc-49d6-9769-f2370d9dd716" providerId="ADAL" clId="{34265FA4-6229-4DCA-A15B-4E405FF7AE79}" dt="2024-10-18T17:02:24.940" v="5053"/>
        <pc:sldMkLst>
          <pc:docMk/>
          <pc:sldMk cId="3332644063" sldId="270"/>
        </pc:sldMkLst>
        <pc:spChg chg="mod">
          <ac:chgData name="Baum, Andrew" userId="0ca10a84-aafc-49d6-9769-f2370d9dd716" providerId="ADAL" clId="{34265FA4-6229-4DCA-A15B-4E405FF7AE79}" dt="2024-10-18T16:30:01.673" v="4283" actId="404"/>
          <ac:spMkLst>
            <pc:docMk/>
            <pc:sldMk cId="3332644063" sldId="270"/>
            <ac:spMk id="2" creationId="{1A7414C1-AF31-95A9-4876-2DD6EFC48C48}"/>
          </ac:spMkLst>
        </pc:spChg>
        <pc:spChg chg="add mod">
          <ac:chgData name="Baum, Andrew" userId="0ca10a84-aafc-49d6-9769-f2370d9dd716" providerId="ADAL" clId="{34265FA4-6229-4DCA-A15B-4E405FF7AE79}" dt="2024-10-18T17:02:09.716" v="5052" actId="1076"/>
          <ac:spMkLst>
            <pc:docMk/>
            <pc:sldMk cId="3332644063" sldId="270"/>
            <ac:spMk id="18" creationId="{754D4D6D-9AD8-F3C0-45F6-2EC4E6B0D189}"/>
          </ac:spMkLst>
        </pc:spChg>
        <pc:spChg chg="add mod">
          <ac:chgData name="Baum, Andrew" userId="0ca10a84-aafc-49d6-9769-f2370d9dd716" providerId="ADAL" clId="{34265FA4-6229-4DCA-A15B-4E405FF7AE79}" dt="2024-10-18T17:01:24.616" v="5013"/>
          <ac:spMkLst>
            <pc:docMk/>
            <pc:sldMk cId="3332644063" sldId="270"/>
            <ac:spMk id="20" creationId="{AC980DCC-637D-E29D-2671-81ECB46ED236}"/>
          </ac:spMkLst>
        </pc:spChg>
        <pc:spChg chg="add mod">
          <ac:chgData name="Baum, Andrew" userId="0ca10a84-aafc-49d6-9769-f2370d9dd716" providerId="ADAL" clId="{34265FA4-6229-4DCA-A15B-4E405FF7AE79}" dt="2024-10-18T17:02:00.532" v="5051" actId="20577"/>
          <ac:spMkLst>
            <pc:docMk/>
            <pc:sldMk cId="3332644063" sldId="270"/>
            <ac:spMk id="21" creationId="{D7719307-3015-2BC4-1A9D-6E704938A226}"/>
          </ac:spMkLst>
        </pc:spChg>
        <pc:grpChg chg="add mod">
          <ac:chgData name="Baum, Andrew" userId="0ca10a84-aafc-49d6-9769-f2370d9dd716" providerId="ADAL" clId="{34265FA4-6229-4DCA-A15B-4E405FF7AE79}" dt="2024-10-18T17:02:09.716" v="5052" actId="1076"/>
          <ac:grpSpMkLst>
            <pc:docMk/>
            <pc:sldMk cId="3332644063" sldId="270"/>
            <ac:grpSpMk id="19" creationId="{BCE27513-FDE1-E063-A9F6-D326266DA340}"/>
          </ac:grpSpMkLst>
        </pc:grpChg>
        <pc:graphicFrameChg chg="add mod modGraphic">
          <ac:chgData name="Baum, Andrew" userId="0ca10a84-aafc-49d6-9769-f2370d9dd716" providerId="ADAL" clId="{34265FA4-6229-4DCA-A15B-4E405FF7AE79}" dt="2024-10-18T17:02:09.716" v="5052" actId="1076"/>
          <ac:graphicFrameMkLst>
            <pc:docMk/>
            <pc:sldMk cId="3332644063" sldId="270"/>
            <ac:graphicFrameMk id="12" creationId="{07FFB143-591B-6399-CC94-E3E7986C088D}"/>
          </ac:graphicFrameMkLst>
        </pc:graphicFrameChg>
        <pc:picChg chg="mod">
          <ac:chgData name="Baum, Andrew" userId="0ca10a84-aafc-49d6-9769-f2370d9dd716" providerId="ADAL" clId="{34265FA4-6229-4DCA-A15B-4E405FF7AE79}" dt="2024-10-18T16:57:20.845" v="4830" actId="1076"/>
          <ac:picMkLst>
            <pc:docMk/>
            <pc:sldMk cId="3332644063" sldId="270"/>
            <ac:picMk id="6" creationId="{098631E7-F613-FF9F-6F76-E584DD569912}"/>
          </ac:picMkLst>
        </pc:picChg>
        <pc:picChg chg="mod">
          <ac:chgData name="Baum, Andrew" userId="0ca10a84-aafc-49d6-9769-f2370d9dd716" providerId="ADAL" clId="{34265FA4-6229-4DCA-A15B-4E405FF7AE79}" dt="2024-10-18T16:57:24.904" v="4832" actId="1076"/>
          <ac:picMkLst>
            <pc:docMk/>
            <pc:sldMk cId="3332644063" sldId="270"/>
            <ac:picMk id="7" creationId="{1533F568-F59B-912F-BAAC-53A17299D438}"/>
          </ac:picMkLst>
        </pc:picChg>
        <pc:picChg chg="mod">
          <ac:chgData name="Baum, Andrew" userId="0ca10a84-aafc-49d6-9769-f2370d9dd716" providerId="ADAL" clId="{34265FA4-6229-4DCA-A15B-4E405FF7AE79}" dt="2024-10-18T16:57:28.862" v="4833" actId="1076"/>
          <ac:picMkLst>
            <pc:docMk/>
            <pc:sldMk cId="3332644063" sldId="270"/>
            <ac:picMk id="9" creationId="{A27723BB-6E83-F8C7-FC8F-E1A3A9731B8A}"/>
          </ac:picMkLst>
        </pc:picChg>
        <pc:picChg chg="mod">
          <ac:chgData name="Baum, Andrew" userId="0ca10a84-aafc-49d6-9769-f2370d9dd716" providerId="ADAL" clId="{34265FA4-6229-4DCA-A15B-4E405FF7AE79}" dt="2024-10-18T16:57:17.154" v="4828" actId="1076"/>
          <ac:picMkLst>
            <pc:docMk/>
            <pc:sldMk cId="3332644063" sldId="270"/>
            <ac:picMk id="10" creationId="{EC9204D8-1519-676D-50BA-136BC715B594}"/>
          </ac:picMkLst>
        </pc:picChg>
      </pc:sldChg>
      <pc:sldChg chg="addSp modSp mod">
        <pc:chgData name="Baum, Andrew" userId="0ca10a84-aafc-49d6-9769-f2370d9dd716" providerId="ADAL" clId="{34265FA4-6229-4DCA-A15B-4E405FF7AE79}" dt="2024-10-18T16:30:11.641" v="4287" actId="404"/>
        <pc:sldMkLst>
          <pc:docMk/>
          <pc:sldMk cId="1559177753" sldId="271"/>
        </pc:sldMkLst>
      </pc:sldChg>
      <pc:sldChg chg="addSp modSp mod">
        <pc:chgData name="Baum, Andrew" userId="0ca10a84-aafc-49d6-9769-f2370d9dd716" providerId="ADAL" clId="{34265FA4-6229-4DCA-A15B-4E405FF7AE79}" dt="2024-10-18T16:30:14.658" v="4288" actId="404"/>
        <pc:sldMkLst>
          <pc:docMk/>
          <pc:sldMk cId="3001963780" sldId="272"/>
        </pc:sldMkLst>
      </pc:sldChg>
      <pc:sldChg chg="addSp modSp mod">
        <pc:chgData name="Baum, Andrew" userId="0ca10a84-aafc-49d6-9769-f2370d9dd716" providerId="ADAL" clId="{34265FA4-6229-4DCA-A15B-4E405FF7AE79}" dt="2024-10-19T00:10:24.423" v="11249" actId="313"/>
        <pc:sldMkLst>
          <pc:docMk/>
          <pc:sldMk cId="3783729304" sldId="273"/>
        </pc:sldMkLst>
        <pc:spChg chg="mod">
          <ac:chgData name="Baum, Andrew" userId="0ca10a84-aafc-49d6-9769-f2370d9dd716" providerId="ADAL" clId="{34265FA4-6229-4DCA-A15B-4E405FF7AE79}" dt="2024-10-19T00:10:24.423" v="11249" actId="313"/>
          <ac:spMkLst>
            <pc:docMk/>
            <pc:sldMk cId="3783729304" sldId="273"/>
            <ac:spMk id="2" creationId="{AEA6D283-231B-160D-12B5-D4FEA8FCE52B}"/>
          </ac:spMkLst>
        </pc:spChg>
      </pc:sldChg>
      <pc:sldChg chg="modSp mod modAnim">
        <pc:chgData name="Baum, Andrew" userId="0ca10a84-aafc-49d6-9769-f2370d9dd716" providerId="ADAL" clId="{34265FA4-6229-4DCA-A15B-4E405FF7AE79}" dt="2024-10-18T16:29:09.206" v="4273" actId="404"/>
        <pc:sldMkLst>
          <pc:docMk/>
          <pc:sldMk cId="3812266906" sldId="274"/>
        </pc:sldMkLst>
        <pc:spChg chg="mod">
          <ac:chgData name="Baum, Andrew" userId="0ca10a84-aafc-49d6-9769-f2370d9dd716" providerId="ADAL" clId="{34265FA4-6229-4DCA-A15B-4E405FF7AE79}" dt="2024-10-18T16:29:09.206" v="4273" actId="404"/>
          <ac:spMkLst>
            <pc:docMk/>
            <pc:sldMk cId="3812266906" sldId="274"/>
            <ac:spMk id="2" creationId="{97D7FBF8-D58C-33C8-7303-6BCC42126E30}"/>
          </ac:spMkLst>
        </pc:spChg>
        <pc:spChg chg="mod">
          <ac:chgData name="Baum, Andrew" userId="0ca10a84-aafc-49d6-9769-f2370d9dd716" providerId="ADAL" clId="{34265FA4-6229-4DCA-A15B-4E405FF7AE79}" dt="2024-10-18T15:02:09.199" v="2038" actId="14100"/>
          <ac:spMkLst>
            <pc:docMk/>
            <pc:sldMk cId="3812266906" sldId="274"/>
            <ac:spMk id="29" creationId="{59A5C297-3138-A63B-09EE-DBC6FAE24BEB}"/>
          </ac:spMkLst>
        </pc:spChg>
      </pc:sldChg>
      <pc:sldChg chg="addSp delSp modSp mod">
        <pc:chgData name="Baum, Andrew" userId="0ca10a84-aafc-49d6-9769-f2370d9dd716" providerId="ADAL" clId="{34265FA4-6229-4DCA-A15B-4E405FF7AE79}" dt="2024-10-19T00:09:16.415" v="11160" actId="20577"/>
        <pc:sldMkLst>
          <pc:docMk/>
          <pc:sldMk cId="2214587421" sldId="275"/>
        </pc:sldMkLst>
        <pc:spChg chg="mod">
          <ac:chgData name="Baum, Andrew" userId="0ca10a84-aafc-49d6-9769-f2370d9dd716" providerId="ADAL" clId="{34265FA4-6229-4DCA-A15B-4E405FF7AE79}" dt="2024-10-19T00:09:16.415" v="11160" actId="20577"/>
          <ac:spMkLst>
            <pc:docMk/>
            <pc:sldMk cId="2214587421" sldId="275"/>
            <ac:spMk id="9" creationId="{1B363579-2748-4457-04E8-7B623ABA29C1}"/>
          </ac:spMkLst>
        </pc:spChg>
      </pc:sldChg>
      <pc:sldChg chg="addSp modSp mod">
        <pc:chgData name="Baum, Andrew" userId="0ca10a84-aafc-49d6-9769-f2370d9dd716" providerId="ADAL" clId="{34265FA4-6229-4DCA-A15B-4E405FF7AE79}" dt="2024-10-22T15:26:53.553" v="11314" actId="1076"/>
        <pc:sldMkLst>
          <pc:docMk/>
          <pc:sldMk cId="1411262231" sldId="276"/>
        </pc:sldMkLst>
        <pc:spChg chg="mod">
          <ac:chgData name="Baum, Andrew" userId="0ca10a84-aafc-49d6-9769-f2370d9dd716" providerId="ADAL" clId="{34265FA4-6229-4DCA-A15B-4E405FF7AE79}" dt="2024-10-18T17:24:10.560" v="5834" actId="2085"/>
          <ac:spMkLst>
            <pc:docMk/>
            <pc:sldMk cId="1411262231" sldId="276"/>
            <ac:spMk id="2" creationId="{03FDD742-A4C5-C473-834C-756BDCC6254B}"/>
          </ac:spMkLst>
        </pc:spChg>
        <pc:spChg chg="mod">
          <ac:chgData name="Baum, Andrew" userId="0ca10a84-aafc-49d6-9769-f2370d9dd716" providerId="ADAL" clId="{34265FA4-6229-4DCA-A15B-4E405FF7AE79}" dt="2024-10-22T15:26:53.553" v="11314" actId="1076"/>
          <ac:spMkLst>
            <pc:docMk/>
            <pc:sldMk cId="1411262231" sldId="276"/>
            <ac:spMk id="11" creationId="{8A597A07-305B-4599-6589-4C7FEAF7E2D0}"/>
          </ac:spMkLst>
        </pc:spChg>
        <pc:graphicFrameChg chg="mod modGraphic">
          <ac:chgData name="Baum, Andrew" userId="0ca10a84-aafc-49d6-9769-f2370d9dd716" providerId="ADAL" clId="{34265FA4-6229-4DCA-A15B-4E405FF7AE79}" dt="2024-10-22T15:26:47.190" v="11313" actId="20577"/>
          <ac:graphicFrameMkLst>
            <pc:docMk/>
            <pc:sldMk cId="1411262231" sldId="276"/>
            <ac:graphicFrameMk id="6" creationId="{F34F19B1-FAE5-3E8F-D00B-AF8C56B34BD1}"/>
          </ac:graphicFrameMkLst>
        </pc:graphicFrameChg>
      </pc:sldChg>
      <pc:sldChg chg="addSp modSp mod">
        <pc:chgData name="Baum, Andrew" userId="0ca10a84-aafc-49d6-9769-f2370d9dd716" providerId="ADAL" clId="{34265FA4-6229-4DCA-A15B-4E405FF7AE79}" dt="2024-10-18T16:30:06.475" v="4286" actId="404"/>
        <pc:sldMkLst>
          <pc:docMk/>
          <pc:sldMk cId="3753622878" sldId="277"/>
        </pc:sldMkLst>
        <pc:spChg chg="mod">
          <ac:chgData name="Baum, Andrew" userId="0ca10a84-aafc-49d6-9769-f2370d9dd716" providerId="ADAL" clId="{34265FA4-6229-4DCA-A15B-4E405FF7AE79}" dt="2024-10-18T16:30:06.475" v="4286" actId="404"/>
          <ac:spMkLst>
            <pc:docMk/>
            <pc:sldMk cId="3753622878" sldId="277"/>
            <ac:spMk id="2" creationId="{5DE2C500-38FA-1E57-C660-8F0B8AF1C12C}"/>
          </ac:spMkLst>
        </pc:spChg>
        <pc:spChg chg="mod">
          <ac:chgData name="Baum, Andrew" userId="0ca10a84-aafc-49d6-9769-f2370d9dd716" providerId="ADAL" clId="{34265FA4-6229-4DCA-A15B-4E405FF7AE79}" dt="2024-10-18T15:07:15.597" v="2207" actId="20577"/>
          <ac:spMkLst>
            <pc:docMk/>
            <pc:sldMk cId="3753622878" sldId="277"/>
            <ac:spMk id="14" creationId="{7694AD60-8A67-FF6A-C3A1-5F4627104CE7}"/>
          </ac:spMkLst>
        </pc:spChg>
        <pc:picChg chg="add mod">
          <ac:chgData name="Baum, Andrew" userId="0ca10a84-aafc-49d6-9769-f2370d9dd716" providerId="ADAL" clId="{34265FA4-6229-4DCA-A15B-4E405FF7AE79}" dt="2024-10-18T15:10:21.433" v="2313" actId="34135"/>
          <ac:picMkLst>
            <pc:docMk/>
            <pc:sldMk cId="3753622878" sldId="277"/>
            <ac:picMk id="3" creationId="{D949084D-1845-C44C-D923-6AB05E1724B5}"/>
          </ac:picMkLst>
        </pc:picChg>
        <pc:picChg chg="add mod">
          <ac:chgData name="Baum, Andrew" userId="0ca10a84-aafc-49d6-9769-f2370d9dd716" providerId="ADAL" clId="{34265FA4-6229-4DCA-A15B-4E405FF7AE79}" dt="2024-10-18T15:10:21.433" v="2313" actId="34135"/>
          <ac:picMkLst>
            <pc:docMk/>
            <pc:sldMk cId="3753622878" sldId="277"/>
            <ac:picMk id="7" creationId="{888A4DD4-4B78-E213-8118-BE161BA4DC8C}"/>
          </ac:picMkLst>
        </pc:picChg>
      </pc:sldChg>
      <pc:sldChg chg="addSp delSp modSp mod modAnim">
        <pc:chgData name="Baum, Andrew" userId="0ca10a84-aafc-49d6-9769-f2370d9dd716" providerId="ADAL" clId="{34265FA4-6229-4DCA-A15B-4E405FF7AE79}" dt="2024-10-18T23:31:04.599" v="9870"/>
        <pc:sldMkLst>
          <pc:docMk/>
          <pc:sldMk cId="3866414661" sldId="278"/>
        </pc:sldMkLst>
        <pc:spChg chg="mod">
          <ac:chgData name="Baum, Andrew" userId="0ca10a84-aafc-49d6-9769-f2370d9dd716" providerId="ADAL" clId="{34265FA4-6229-4DCA-A15B-4E405FF7AE79}" dt="2024-10-18T17:24:02.895" v="5833" actId="2085"/>
          <ac:spMkLst>
            <pc:docMk/>
            <pc:sldMk cId="3866414661" sldId="278"/>
            <ac:spMk id="2" creationId="{2A3FF3AB-AFA0-1E12-93EE-8189DAF7000E}"/>
          </ac:spMkLst>
        </pc:spChg>
        <pc:spChg chg="add mod">
          <ac:chgData name="Baum, Andrew" userId="0ca10a84-aafc-49d6-9769-f2370d9dd716" providerId="ADAL" clId="{34265FA4-6229-4DCA-A15B-4E405FF7AE79}" dt="2024-10-18T17:44:20.793" v="6471" actId="20577"/>
          <ac:spMkLst>
            <pc:docMk/>
            <pc:sldMk cId="3866414661" sldId="278"/>
            <ac:spMk id="5" creationId="{4CBAF4F0-7E64-E533-242A-B51B43393CCF}"/>
          </ac:spMkLst>
        </pc:spChg>
        <pc:spChg chg="add mod">
          <ac:chgData name="Baum, Andrew" userId="0ca10a84-aafc-49d6-9769-f2370d9dd716" providerId="ADAL" clId="{34265FA4-6229-4DCA-A15B-4E405FF7AE79}" dt="2024-10-18T17:45:41.847" v="6518" actId="1076"/>
          <ac:spMkLst>
            <pc:docMk/>
            <pc:sldMk cId="3866414661" sldId="278"/>
            <ac:spMk id="18" creationId="{BB772594-056F-4D48-60C4-C2702F7DAA9A}"/>
          </ac:spMkLst>
        </pc:spChg>
        <pc:spChg chg="add mod">
          <ac:chgData name="Baum, Andrew" userId="0ca10a84-aafc-49d6-9769-f2370d9dd716" providerId="ADAL" clId="{34265FA4-6229-4DCA-A15B-4E405FF7AE79}" dt="2024-10-18T17:46:45.703" v="6582" actId="20577"/>
          <ac:spMkLst>
            <pc:docMk/>
            <pc:sldMk cId="3866414661" sldId="278"/>
            <ac:spMk id="19" creationId="{42EB747D-DC00-DE5F-65B7-75915AD02C47}"/>
          </ac:spMkLst>
        </pc:spChg>
        <pc:spChg chg="mod">
          <ac:chgData name="Baum, Andrew" userId="0ca10a84-aafc-49d6-9769-f2370d9dd716" providerId="ADAL" clId="{34265FA4-6229-4DCA-A15B-4E405FF7AE79}" dt="2024-10-18T22:09:50.108" v="8714" actId="20577"/>
          <ac:spMkLst>
            <pc:docMk/>
            <pc:sldMk cId="3866414661" sldId="278"/>
            <ac:spMk id="21" creationId="{F101613C-5040-B6D9-FEF5-4FF27260440D}"/>
          </ac:spMkLst>
        </pc:spChg>
        <pc:spChg chg="mod">
          <ac:chgData name="Baum, Andrew" userId="0ca10a84-aafc-49d6-9769-f2370d9dd716" providerId="ADAL" clId="{34265FA4-6229-4DCA-A15B-4E405FF7AE79}" dt="2024-10-18T22:09:53.135" v="8716" actId="20577"/>
          <ac:spMkLst>
            <pc:docMk/>
            <pc:sldMk cId="3866414661" sldId="278"/>
            <ac:spMk id="23" creationId="{2F2DD524-6676-B0FB-9C4F-01FC5C991A6C}"/>
          </ac:spMkLst>
        </pc:spChg>
        <pc:spChg chg="add mod">
          <ac:chgData name="Baum, Andrew" userId="0ca10a84-aafc-49d6-9769-f2370d9dd716" providerId="ADAL" clId="{34265FA4-6229-4DCA-A15B-4E405FF7AE79}" dt="2024-10-18T17:49:31.791" v="6636" actId="14100"/>
          <ac:spMkLst>
            <pc:docMk/>
            <pc:sldMk cId="3866414661" sldId="278"/>
            <ac:spMk id="25" creationId="{380C337C-A820-B968-4C40-20AE863C0EDB}"/>
          </ac:spMkLst>
        </pc:spChg>
        <pc:spChg chg="add mod">
          <ac:chgData name="Baum, Andrew" userId="0ca10a84-aafc-49d6-9769-f2370d9dd716" providerId="ADAL" clId="{34265FA4-6229-4DCA-A15B-4E405FF7AE79}" dt="2024-10-18T17:50:02.760" v="6712" actId="14100"/>
          <ac:spMkLst>
            <pc:docMk/>
            <pc:sldMk cId="3866414661" sldId="278"/>
            <ac:spMk id="26" creationId="{EFD05BCC-82B8-6B6F-A26F-7EE9373E9F8A}"/>
          </ac:spMkLst>
        </pc:spChg>
        <pc:cxnChg chg="add mod">
          <ac:chgData name="Baum, Andrew" userId="0ca10a84-aafc-49d6-9769-f2370d9dd716" providerId="ADAL" clId="{34265FA4-6229-4DCA-A15B-4E405FF7AE79}" dt="2024-10-18T17:45:17.071" v="6480" actId="208"/>
          <ac:cxnSpMkLst>
            <pc:docMk/>
            <pc:sldMk cId="3866414661" sldId="278"/>
            <ac:cxnSpMk id="7" creationId="{3E038243-274F-1029-EE6A-4CF0F3280F86}"/>
          </ac:cxnSpMkLst>
        </pc:cxnChg>
        <pc:cxnChg chg="add mod">
          <ac:chgData name="Baum, Andrew" userId="0ca10a84-aafc-49d6-9769-f2370d9dd716" providerId="ADAL" clId="{34265FA4-6229-4DCA-A15B-4E405FF7AE79}" dt="2024-10-18T17:45:17.071" v="6480" actId="208"/>
          <ac:cxnSpMkLst>
            <pc:docMk/>
            <pc:sldMk cId="3866414661" sldId="278"/>
            <ac:cxnSpMk id="11" creationId="{789409B5-BAF9-6E0E-094E-EACB603893BC}"/>
          </ac:cxnSpMkLst>
        </pc:cxnChg>
        <pc:cxnChg chg="add mod">
          <ac:chgData name="Baum, Andrew" userId="0ca10a84-aafc-49d6-9769-f2370d9dd716" providerId="ADAL" clId="{34265FA4-6229-4DCA-A15B-4E405FF7AE79}" dt="2024-10-18T17:45:17.071" v="6480" actId="208"/>
          <ac:cxnSpMkLst>
            <pc:docMk/>
            <pc:sldMk cId="3866414661" sldId="278"/>
            <ac:cxnSpMk id="15" creationId="{F5CD42F6-B7AB-70D2-3F3D-036274CFF903}"/>
          </ac:cxnSpMkLst>
        </pc:cxnChg>
        <pc:cxnChg chg="add mod">
          <ac:chgData name="Baum, Andrew" userId="0ca10a84-aafc-49d6-9769-f2370d9dd716" providerId="ADAL" clId="{34265FA4-6229-4DCA-A15B-4E405FF7AE79}" dt="2024-10-18T17:45:17.071" v="6480" actId="208"/>
          <ac:cxnSpMkLst>
            <pc:docMk/>
            <pc:sldMk cId="3866414661" sldId="278"/>
            <ac:cxnSpMk id="17" creationId="{6733D578-4680-05CA-3853-7C0DAC584935}"/>
          </ac:cxnSpMkLst>
        </pc:cxnChg>
        <pc:cxnChg chg="add mod">
          <ac:chgData name="Baum, Andrew" userId="0ca10a84-aafc-49d6-9769-f2370d9dd716" providerId="ADAL" clId="{34265FA4-6229-4DCA-A15B-4E405FF7AE79}" dt="2024-10-18T17:47:20.761" v="6587" actId="14100"/>
          <ac:cxnSpMkLst>
            <pc:docMk/>
            <pc:sldMk cId="3866414661" sldId="278"/>
            <ac:cxnSpMk id="22" creationId="{FDCF0857-9001-A1B4-8486-A94658765F2D}"/>
          </ac:cxnSpMkLst>
        </pc:cxnChg>
      </pc:sldChg>
      <pc:sldChg chg="addSp delSp modSp mod modAnim">
        <pc:chgData name="Baum, Andrew" userId="0ca10a84-aafc-49d6-9769-f2370d9dd716" providerId="ADAL" clId="{34265FA4-6229-4DCA-A15B-4E405FF7AE79}" dt="2024-10-18T23:31:39.297" v="9872"/>
        <pc:sldMkLst>
          <pc:docMk/>
          <pc:sldMk cId="2770448603" sldId="279"/>
        </pc:sldMkLst>
        <pc:spChg chg="add mod">
          <ac:chgData name="Baum, Andrew" userId="0ca10a84-aafc-49d6-9769-f2370d9dd716" providerId="ADAL" clId="{34265FA4-6229-4DCA-A15B-4E405FF7AE79}" dt="2024-10-18T18:04:05.154" v="6750" actId="20577"/>
          <ac:spMkLst>
            <pc:docMk/>
            <pc:sldMk cId="2770448603" sldId="279"/>
            <ac:spMk id="3" creationId="{180D74FA-AECA-1223-C666-C438C81D7649}"/>
          </ac:spMkLst>
        </pc:spChg>
        <pc:spChg chg="add mod">
          <ac:chgData name="Baum, Andrew" userId="0ca10a84-aafc-49d6-9769-f2370d9dd716" providerId="ADAL" clId="{34265FA4-6229-4DCA-A15B-4E405FF7AE79}" dt="2024-10-18T21:17:34.397" v="8404" actId="20577"/>
          <ac:spMkLst>
            <pc:docMk/>
            <pc:sldMk cId="2770448603" sldId="279"/>
            <ac:spMk id="5" creationId="{6C870E27-21AA-0D7C-79F1-844D3411D9E8}"/>
          </ac:spMkLst>
        </pc:spChg>
        <pc:spChg chg="add mod">
          <ac:chgData name="Baum, Andrew" userId="0ca10a84-aafc-49d6-9769-f2370d9dd716" providerId="ADAL" clId="{34265FA4-6229-4DCA-A15B-4E405FF7AE79}" dt="2024-10-18T18:28:16.483" v="8018" actId="1076"/>
          <ac:spMkLst>
            <pc:docMk/>
            <pc:sldMk cId="2770448603" sldId="279"/>
            <ac:spMk id="6" creationId="{363AA9A3-6510-4F21-1E9C-D929A5029A1C}"/>
          </ac:spMkLst>
        </pc:spChg>
        <pc:spChg chg="mod">
          <ac:chgData name="Baum, Andrew" userId="0ca10a84-aafc-49d6-9769-f2370d9dd716" providerId="ADAL" clId="{34265FA4-6229-4DCA-A15B-4E405FF7AE79}" dt="2024-10-18T16:29:17.026" v="4276" actId="404"/>
          <ac:spMkLst>
            <pc:docMk/>
            <pc:sldMk cId="2770448603" sldId="279"/>
            <ac:spMk id="7" creationId="{8ED1232E-ABD3-58C2-F9A9-97F77E593127}"/>
          </ac:spMkLst>
        </pc:spChg>
        <pc:spChg chg="add mod">
          <ac:chgData name="Baum, Andrew" userId="0ca10a84-aafc-49d6-9769-f2370d9dd716" providerId="ADAL" clId="{34265FA4-6229-4DCA-A15B-4E405FF7AE79}" dt="2024-10-18T18:28:43.166" v="8083" actId="20577"/>
          <ac:spMkLst>
            <pc:docMk/>
            <pc:sldMk cId="2770448603" sldId="279"/>
            <ac:spMk id="8" creationId="{DC313ED4-0578-1A0D-83A0-63705D3C5365}"/>
          </ac:spMkLst>
        </pc:spChg>
        <pc:spChg chg="add mod">
          <ac:chgData name="Baum, Andrew" userId="0ca10a84-aafc-49d6-9769-f2370d9dd716" providerId="ADAL" clId="{34265FA4-6229-4DCA-A15B-4E405FF7AE79}" dt="2024-10-18T21:18:14.552" v="8420" actId="1076"/>
          <ac:spMkLst>
            <pc:docMk/>
            <pc:sldMk cId="2770448603" sldId="279"/>
            <ac:spMk id="10" creationId="{FFC22E49-96AE-2854-3578-7FAEA1535AA8}"/>
          </ac:spMkLst>
        </pc:spChg>
        <pc:spChg chg="mod">
          <ac:chgData name="Baum, Andrew" userId="0ca10a84-aafc-49d6-9769-f2370d9dd716" providerId="ADAL" clId="{34265FA4-6229-4DCA-A15B-4E405FF7AE79}" dt="2024-10-18T22:09:56.176" v="8718" actId="20577"/>
          <ac:spMkLst>
            <pc:docMk/>
            <pc:sldMk cId="2770448603" sldId="279"/>
            <ac:spMk id="12" creationId="{03D90F95-E1E9-4260-1302-F658DD6C57D3}"/>
          </ac:spMkLst>
        </pc:spChg>
        <pc:spChg chg="mod">
          <ac:chgData name="Baum, Andrew" userId="0ca10a84-aafc-49d6-9769-f2370d9dd716" providerId="ADAL" clId="{34265FA4-6229-4DCA-A15B-4E405FF7AE79}" dt="2024-10-18T22:09:58.513" v="8720" actId="20577"/>
          <ac:spMkLst>
            <pc:docMk/>
            <pc:sldMk cId="2770448603" sldId="279"/>
            <ac:spMk id="13" creationId="{77E5BAF8-D28B-3390-921D-BAE66FC6F5CE}"/>
          </ac:spMkLst>
        </pc:spChg>
        <pc:spChg chg="add mod">
          <ac:chgData name="Baum, Andrew" userId="0ca10a84-aafc-49d6-9769-f2370d9dd716" providerId="ADAL" clId="{34265FA4-6229-4DCA-A15B-4E405FF7AE79}" dt="2024-10-18T21:28:12.013" v="8620" actId="1076"/>
          <ac:spMkLst>
            <pc:docMk/>
            <pc:sldMk cId="2770448603" sldId="279"/>
            <ac:spMk id="19" creationId="{BE68FCFC-ABC7-A1C7-3CE7-A7D86E701F19}"/>
          </ac:spMkLst>
        </pc:spChg>
        <pc:cxnChg chg="add mod">
          <ac:chgData name="Baum, Andrew" userId="0ca10a84-aafc-49d6-9769-f2370d9dd716" providerId="ADAL" clId="{34265FA4-6229-4DCA-A15B-4E405FF7AE79}" dt="2024-10-18T21:18:42.012" v="8425" actId="208"/>
          <ac:cxnSpMkLst>
            <pc:docMk/>
            <pc:sldMk cId="2770448603" sldId="279"/>
            <ac:cxnSpMk id="15" creationId="{955444C5-B21A-4126-441C-805C8328E84D}"/>
          </ac:cxnSpMkLst>
        </pc:cxnChg>
        <pc:cxnChg chg="add mod">
          <ac:chgData name="Baum, Andrew" userId="0ca10a84-aafc-49d6-9769-f2370d9dd716" providerId="ADAL" clId="{34265FA4-6229-4DCA-A15B-4E405FF7AE79}" dt="2024-10-18T21:18:42.012" v="8425" actId="208"/>
          <ac:cxnSpMkLst>
            <pc:docMk/>
            <pc:sldMk cId="2770448603" sldId="279"/>
            <ac:cxnSpMk id="17" creationId="{954B796D-114E-C30E-62D1-D89F70400788}"/>
          </ac:cxnSpMkLst>
        </pc:cxnChg>
      </pc:sldChg>
      <pc:sldChg chg="addSp modSp mod modAnim">
        <pc:chgData name="Baum, Andrew" userId="0ca10a84-aafc-49d6-9769-f2370d9dd716" providerId="ADAL" clId="{34265FA4-6229-4DCA-A15B-4E405FF7AE79}" dt="2024-10-18T22:10:05.600" v="8726" actId="20577"/>
        <pc:sldMkLst>
          <pc:docMk/>
          <pc:sldMk cId="930823128" sldId="280"/>
        </pc:sldMkLst>
        <pc:spChg chg="mod">
          <ac:chgData name="Baum, Andrew" userId="0ca10a84-aafc-49d6-9769-f2370d9dd716" providerId="ADAL" clId="{34265FA4-6229-4DCA-A15B-4E405FF7AE79}" dt="2024-10-18T16:29:19.945" v="4277" actId="404"/>
          <ac:spMkLst>
            <pc:docMk/>
            <pc:sldMk cId="930823128" sldId="280"/>
            <ac:spMk id="5" creationId="{F8C6A063-25C2-AA37-4D86-73C2BF1E61A6}"/>
          </ac:spMkLst>
        </pc:spChg>
        <pc:spChg chg="mod">
          <ac:chgData name="Baum, Andrew" userId="0ca10a84-aafc-49d6-9769-f2370d9dd716" providerId="ADAL" clId="{34265FA4-6229-4DCA-A15B-4E405FF7AE79}" dt="2024-10-18T22:10:02.999" v="8723" actId="20577"/>
          <ac:spMkLst>
            <pc:docMk/>
            <pc:sldMk cId="930823128" sldId="280"/>
            <ac:spMk id="10" creationId="{F8D34A9F-47A7-FDB9-8B35-B818598C44E5}"/>
          </ac:spMkLst>
        </pc:spChg>
        <pc:spChg chg="mod">
          <ac:chgData name="Baum, Andrew" userId="0ca10a84-aafc-49d6-9769-f2370d9dd716" providerId="ADAL" clId="{34265FA4-6229-4DCA-A15B-4E405FF7AE79}" dt="2024-10-18T22:10:05.600" v="8726" actId="20577"/>
          <ac:spMkLst>
            <pc:docMk/>
            <pc:sldMk cId="930823128" sldId="280"/>
            <ac:spMk id="11" creationId="{289FEE24-105C-7743-1BF6-98A46AC31F20}"/>
          </ac:spMkLst>
        </pc:spChg>
      </pc:sldChg>
      <pc:sldChg chg="addSp delSp modSp del mod modAnim">
        <pc:chgData name="Baum, Andrew" userId="0ca10a84-aafc-49d6-9769-f2370d9dd716" providerId="ADAL" clId="{34265FA4-6229-4DCA-A15B-4E405FF7AE79}" dt="2024-10-18T15:44:04.377" v="3156" actId="2696"/>
        <pc:sldMkLst>
          <pc:docMk/>
          <pc:sldMk cId="1885692407" sldId="281"/>
        </pc:sldMkLst>
      </pc:sldChg>
      <pc:sldChg chg="addSp delSp modSp mod modAnim modNotesTx">
        <pc:chgData name="Baum, Andrew" userId="0ca10a84-aafc-49d6-9769-f2370d9dd716" providerId="ADAL" clId="{34265FA4-6229-4DCA-A15B-4E405FF7AE79}" dt="2024-10-18T16:54:59.333" v="4820" actId="14100"/>
        <pc:sldMkLst>
          <pc:docMk/>
          <pc:sldMk cId="365731785" sldId="282"/>
        </pc:sldMkLst>
        <pc:spChg chg="mod">
          <ac:chgData name="Baum, Andrew" userId="0ca10a84-aafc-49d6-9769-f2370d9dd716" providerId="ADAL" clId="{34265FA4-6229-4DCA-A15B-4E405FF7AE79}" dt="2024-10-18T16:29:29.440" v="4279" actId="404"/>
          <ac:spMkLst>
            <pc:docMk/>
            <pc:sldMk cId="365731785" sldId="282"/>
            <ac:spMk id="2" creationId="{CB2331EC-A475-71EF-F01C-A18DE794C0D6}"/>
          </ac:spMkLst>
        </pc:spChg>
        <pc:spChg chg="add mod">
          <ac:chgData name="Baum, Andrew" userId="0ca10a84-aafc-49d6-9769-f2370d9dd716" providerId="ADAL" clId="{34265FA4-6229-4DCA-A15B-4E405FF7AE79}" dt="2024-10-18T16:50:16.885" v="4534" actId="20577"/>
          <ac:spMkLst>
            <pc:docMk/>
            <pc:sldMk cId="365731785" sldId="282"/>
            <ac:spMk id="7" creationId="{9F6BDBBB-C76B-C9A5-F086-FC457FF7EFBE}"/>
          </ac:spMkLst>
        </pc:spChg>
        <pc:spChg chg="add mod">
          <ac:chgData name="Baum, Andrew" userId="0ca10a84-aafc-49d6-9769-f2370d9dd716" providerId="ADAL" clId="{34265FA4-6229-4DCA-A15B-4E405FF7AE79}" dt="2024-10-18T16:53:37.174" v="4814" actId="14100"/>
          <ac:spMkLst>
            <pc:docMk/>
            <pc:sldMk cId="365731785" sldId="282"/>
            <ac:spMk id="10" creationId="{E72CCABB-7A99-94D2-2B2E-AEFCC0AB5557}"/>
          </ac:spMkLst>
        </pc:spChg>
        <pc:spChg chg="add mod ord">
          <ac:chgData name="Baum, Andrew" userId="0ca10a84-aafc-49d6-9769-f2370d9dd716" providerId="ADAL" clId="{34265FA4-6229-4DCA-A15B-4E405FF7AE79}" dt="2024-10-18T16:52:40.379" v="4802" actId="171"/>
          <ac:spMkLst>
            <pc:docMk/>
            <pc:sldMk cId="365731785" sldId="282"/>
            <ac:spMk id="11" creationId="{BD661A93-E36E-FF87-22DC-5A95640F2B2E}"/>
          </ac:spMkLst>
        </pc:spChg>
        <pc:spChg chg="add mod">
          <ac:chgData name="Baum, Andrew" userId="0ca10a84-aafc-49d6-9769-f2370d9dd716" providerId="ADAL" clId="{34265FA4-6229-4DCA-A15B-4E405FF7AE79}" dt="2024-10-18T16:54:59.333" v="4820" actId="14100"/>
          <ac:spMkLst>
            <pc:docMk/>
            <pc:sldMk cId="365731785" sldId="282"/>
            <ac:spMk id="12" creationId="{7002DF94-C569-DC8C-587F-2B223BF953D8}"/>
          </ac:spMkLst>
        </pc:spChg>
        <pc:spChg chg="add mod">
          <ac:chgData name="Baum, Andrew" userId="0ca10a84-aafc-49d6-9769-f2370d9dd716" providerId="ADAL" clId="{34265FA4-6229-4DCA-A15B-4E405FF7AE79}" dt="2024-10-18T16:53:16.899" v="4810" actId="14100"/>
          <ac:spMkLst>
            <pc:docMk/>
            <pc:sldMk cId="365731785" sldId="282"/>
            <ac:spMk id="13" creationId="{B4E45CE4-7B36-A890-9339-9C16C76907C9}"/>
          </ac:spMkLst>
        </pc:spChg>
        <pc:spChg chg="add mod">
          <ac:chgData name="Baum, Andrew" userId="0ca10a84-aafc-49d6-9769-f2370d9dd716" providerId="ADAL" clId="{34265FA4-6229-4DCA-A15B-4E405FF7AE79}" dt="2024-10-18T16:53:33.250" v="4813" actId="14100"/>
          <ac:spMkLst>
            <pc:docMk/>
            <pc:sldMk cId="365731785" sldId="282"/>
            <ac:spMk id="14" creationId="{2DB19C03-B959-AFF2-7426-B04BA3B937C0}"/>
          </ac:spMkLst>
        </pc:spChg>
        <pc:graphicFrameChg chg="add mod modGraphic">
          <ac:chgData name="Baum, Andrew" userId="0ca10a84-aafc-49d6-9769-f2370d9dd716" providerId="ADAL" clId="{34265FA4-6229-4DCA-A15B-4E405FF7AE79}" dt="2024-10-18T16:26:18.793" v="4017" actId="798"/>
          <ac:graphicFrameMkLst>
            <pc:docMk/>
            <pc:sldMk cId="365731785" sldId="282"/>
            <ac:graphicFrameMk id="6" creationId="{FA533144-0E5B-F327-7F6E-7BCD1D2C181D}"/>
          </ac:graphicFrameMkLst>
        </pc:graphicFrameChg>
        <pc:cxnChg chg="add mod ord">
          <ac:chgData name="Baum, Andrew" userId="0ca10a84-aafc-49d6-9769-f2370d9dd716" providerId="ADAL" clId="{34265FA4-6229-4DCA-A15B-4E405FF7AE79}" dt="2024-10-18T16:52:30.923" v="4799" actId="166"/>
          <ac:cxnSpMkLst>
            <pc:docMk/>
            <pc:sldMk cId="365731785" sldId="282"/>
            <ac:cxnSpMk id="9" creationId="{9DA879F8-2334-4279-F99B-2F6A1591CB0E}"/>
          </ac:cxnSpMkLst>
        </pc:cxnChg>
      </pc:sldChg>
      <pc:sldChg chg="addSp delSp modSp mod modCm modNotesTx">
        <pc:chgData name="Baum, Andrew" userId="0ca10a84-aafc-49d6-9769-f2370d9dd716" providerId="ADAL" clId="{34265FA4-6229-4DCA-A15B-4E405FF7AE79}" dt="2024-10-22T15:39:22.859" v="11699" actId="113"/>
        <pc:sldMkLst>
          <pc:docMk/>
          <pc:sldMk cId="1300312925" sldId="283"/>
        </pc:sldMkLst>
        <pc:spChg chg="mod">
          <ac:chgData name="Baum, Andrew" userId="0ca10a84-aafc-49d6-9769-f2370d9dd716" providerId="ADAL" clId="{34265FA4-6229-4DCA-A15B-4E405FF7AE79}" dt="2024-10-18T23:45:58.387" v="10631" actId="1076"/>
          <ac:spMkLst>
            <pc:docMk/>
            <pc:sldMk cId="1300312925" sldId="283"/>
            <ac:spMk id="2" creationId="{A9D0A00A-CA91-1358-B72B-3C9B20E19A26}"/>
          </ac:spMkLst>
        </pc:spChg>
        <pc:spChg chg="add mod">
          <ac:chgData name="Baum, Andrew" userId="0ca10a84-aafc-49d6-9769-f2370d9dd716" providerId="ADAL" clId="{34265FA4-6229-4DCA-A15B-4E405FF7AE79}" dt="2024-10-19T00:56:19.242" v="11304" actId="14100"/>
          <ac:spMkLst>
            <pc:docMk/>
            <pc:sldMk cId="1300312925" sldId="283"/>
            <ac:spMk id="5" creationId="{A8928C9D-3942-AD86-489D-A7D3F6D00A8F}"/>
          </ac:spMkLst>
        </pc:spChg>
        <pc:spChg chg="add mod">
          <ac:chgData name="Baum, Andrew" userId="0ca10a84-aafc-49d6-9769-f2370d9dd716" providerId="ADAL" clId="{34265FA4-6229-4DCA-A15B-4E405FF7AE79}" dt="2024-10-22T15:39:22.859" v="11699" actId="113"/>
          <ac:spMkLst>
            <pc:docMk/>
            <pc:sldMk cId="1300312925" sldId="283"/>
            <ac:spMk id="6" creationId="{F487D2D0-653C-3A31-ACF4-CB442E88D4F5}"/>
          </ac:spMkLst>
        </pc:spChg>
        <pc:spChg chg="add mod">
          <ac:chgData name="Baum, Andrew" userId="0ca10a84-aafc-49d6-9769-f2370d9dd716" providerId="ADAL" clId="{34265FA4-6229-4DCA-A15B-4E405FF7AE79}" dt="2024-10-19T00:56:22.939" v="11305" actId="14100"/>
          <ac:spMkLst>
            <pc:docMk/>
            <pc:sldMk cId="1300312925" sldId="283"/>
            <ac:spMk id="13" creationId="{5E4227A3-4F1E-AD9A-DF76-482BF1AF3E06}"/>
          </ac:spMkLst>
        </pc:spChg>
        <pc:extLst>
          <p:ext xmlns:p="http://schemas.openxmlformats.org/presentationml/2006/main" uri="{D6D511B9-2390-475A-947B-AFAB55BFBCF1}">
            <pc226:cmChg xmlns:pc226="http://schemas.microsoft.com/office/powerpoint/2022/06/main/command" chg="mod">
              <pc226:chgData name="Baum, Andrew" userId="0ca10a84-aafc-49d6-9769-f2370d9dd716" providerId="ADAL" clId="{34265FA4-6229-4DCA-A15B-4E405FF7AE79}" dt="2024-10-19T00:56:07.469" v="11303" actId="20577"/>
              <pc2:cmMkLst xmlns:pc2="http://schemas.microsoft.com/office/powerpoint/2019/9/main/command">
                <pc:docMk/>
                <pc:sldMk cId="1300312925" sldId="283"/>
                <pc2:cmMk id="{61CC8B14-6753-4EB3-AEB8-3488AAD53A60}"/>
              </pc2:cmMkLst>
            </pc226:cmChg>
          </p:ext>
        </pc:extLst>
      </pc:sldChg>
      <pc:sldChg chg="delSp modSp new mod">
        <pc:chgData name="Baum, Andrew" userId="0ca10a84-aafc-49d6-9769-f2370d9dd716" providerId="ADAL" clId="{34265FA4-6229-4DCA-A15B-4E405FF7AE79}" dt="2024-10-18T18:38:10.042" v="8184" actId="20577"/>
        <pc:sldMkLst>
          <pc:docMk/>
          <pc:sldMk cId="1329247009" sldId="284"/>
        </pc:sldMkLst>
        <pc:spChg chg="mod">
          <ac:chgData name="Baum, Andrew" userId="0ca10a84-aafc-49d6-9769-f2370d9dd716" providerId="ADAL" clId="{34265FA4-6229-4DCA-A15B-4E405FF7AE79}" dt="2024-10-18T18:38:10.042" v="8184" actId="20577"/>
          <ac:spMkLst>
            <pc:docMk/>
            <pc:sldMk cId="1329247009" sldId="284"/>
            <ac:spMk id="2" creationId="{2068E82C-DF6F-951D-EE14-733EA7BF4378}"/>
          </ac:spMkLst>
        </pc:spChg>
      </pc:sldChg>
      <pc:sldChg chg="delSp modSp new mod">
        <pc:chgData name="Baum, Andrew" userId="0ca10a84-aafc-49d6-9769-f2370d9dd716" providerId="ADAL" clId="{34265FA4-6229-4DCA-A15B-4E405FF7AE79}" dt="2024-10-18T21:08:54.332" v="8363" actId="1076"/>
        <pc:sldMkLst>
          <pc:docMk/>
          <pc:sldMk cId="2268408047" sldId="285"/>
        </pc:sldMkLst>
        <pc:spChg chg="mod">
          <ac:chgData name="Baum, Andrew" userId="0ca10a84-aafc-49d6-9769-f2370d9dd716" providerId="ADAL" clId="{34265FA4-6229-4DCA-A15B-4E405FF7AE79}" dt="2024-10-18T21:08:54.332" v="8363" actId="1076"/>
          <ac:spMkLst>
            <pc:docMk/>
            <pc:sldMk cId="2268408047" sldId="285"/>
            <ac:spMk id="2" creationId="{30B52F63-6441-AE7F-075E-70E3A466A45C}"/>
          </ac:spMkLst>
        </pc:spChg>
      </pc:sldChg>
      <pc:sldChg chg="addSp delSp modSp new mod modAnim modNotesTx">
        <pc:chgData name="Baum, Andrew" userId="0ca10a84-aafc-49d6-9769-f2370d9dd716" providerId="ADAL" clId="{34265FA4-6229-4DCA-A15B-4E405FF7AE79}" dt="2024-10-18T18:28:59.993" v="8113" actId="20577"/>
        <pc:sldMkLst>
          <pc:docMk/>
          <pc:sldMk cId="4002044011" sldId="286"/>
        </pc:sldMkLst>
        <pc:spChg chg="mod">
          <ac:chgData name="Baum, Andrew" userId="0ca10a84-aafc-49d6-9769-f2370d9dd716" providerId="ADAL" clId="{34265FA4-6229-4DCA-A15B-4E405FF7AE79}" dt="2024-10-18T16:29:25.673" v="4278" actId="404"/>
          <ac:spMkLst>
            <pc:docMk/>
            <pc:sldMk cId="4002044011" sldId="286"/>
            <ac:spMk id="2" creationId="{106B8134-8B0D-6A90-8611-06A7112E45AC}"/>
          </ac:spMkLst>
        </pc:spChg>
        <pc:spChg chg="mod">
          <ac:chgData name="Baum, Andrew" userId="0ca10a84-aafc-49d6-9769-f2370d9dd716" providerId="ADAL" clId="{34265FA4-6229-4DCA-A15B-4E405FF7AE79}" dt="2024-10-18T15:35:15.773" v="2706" actId="1076"/>
          <ac:spMkLst>
            <pc:docMk/>
            <pc:sldMk cId="4002044011" sldId="286"/>
            <ac:spMk id="4" creationId="{C5C390FE-FBD4-D63A-4143-BA35595C5122}"/>
          </ac:spMkLst>
        </pc:spChg>
        <pc:spChg chg="add mod">
          <ac:chgData name="Baum, Andrew" userId="0ca10a84-aafc-49d6-9769-f2370d9dd716" providerId="ADAL" clId="{34265FA4-6229-4DCA-A15B-4E405FF7AE79}" dt="2024-10-18T15:46:08.753" v="3172" actId="207"/>
          <ac:spMkLst>
            <pc:docMk/>
            <pc:sldMk cId="4002044011" sldId="286"/>
            <ac:spMk id="7" creationId="{E893BD2D-24FE-AF14-4C46-4DD539D905AC}"/>
          </ac:spMkLst>
        </pc:spChg>
        <pc:spChg chg="add mod">
          <ac:chgData name="Baum, Andrew" userId="0ca10a84-aafc-49d6-9769-f2370d9dd716" providerId="ADAL" clId="{34265FA4-6229-4DCA-A15B-4E405FF7AE79}" dt="2024-10-18T15:46:15.787" v="3174" actId="207"/>
          <ac:spMkLst>
            <pc:docMk/>
            <pc:sldMk cId="4002044011" sldId="286"/>
            <ac:spMk id="8" creationId="{E7CC5AAC-349D-541A-25AA-BC8F4D9C5C28}"/>
          </ac:spMkLst>
        </pc:spChg>
        <pc:spChg chg="add mod">
          <ac:chgData name="Baum, Andrew" userId="0ca10a84-aafc-49d6-9769-f2370d9dd716" providerId="ADAL" clId="{34265FA4-6229-4DCA-A15B-4E405FF7AE79}" dt="2024-10-18T15:46:11.923" v="3173" actId="207"/>
          <ac:spMkLst>
            <pc:docMk/>
            <pc:sldMk cId="4002044011" sldId="286"/>
            <ac:spMk id="9" creationId="{54CF2921-E659-AE18-2357-0DA36FCC00CF}"/>
          </ac:spMkLst>
        </pc:spChg>
        <pc:spChg chg="add mod">
          <ac:chgData name="Baum, Andrew" userId="0ca10a84-aafc-49d6-9769-f2370d9dd716" providerId="ADAL" clId="{34265FA4-6229-4DCA-A15B-4E405FF7AE79}" dt="2024-10-18T15:46:40.417" v="3181" actId="1076"/>
          <ac:spMkLst>
            <pc:docMk/>
            <pc:sldMk cId="4002044011" sldId="286"/>
            <ac:spMk id="10" creationId="{9F41B41B-9AD4-0602-E043-84EC8D6B546D}"/>
          </ac:spMkLst>
        </pc:spChg>
        <pc:spChg chg="add mod">
          <ac:chgData name="Baum, Andrew" userId="0ca10a84-aafc-49d6-9769-f2370d9dd716" providerId="ADAL" clId="{34265FA4-6229-4DCA-A15B-4E405FF7AE79}" dt="2024-10-18T16:28:16.705" v="4264" actId="1076"/>
          <ac:spMkLst>
            <pc:docMk/>
            <pc:sldMk cId="4002044011" sldId="286"/>
            <ac:spMk id="11" creationId="{6D92810D-F746-7869-BD79-F6A3D7E564C1}"/>
          </ac:spMkLst>
        </pc:spChg>
        <pc:graphicFrameChg chg="add mod ord modGraphic">
          <ac:chgData name="Baum, Andrew" userId="0ca10a84-aafc-49d6-9769-f2370d9dd716" providerId="ADAL" clId="{34265FA4-6229-4DCA-A15B-4E405FF7AE79}" dt="2024-10-18T15:43:33.891" v="3153" actId="207"/>
          <ac:graphicFrameMkLst>
            <pc:docMk/>
            <pc:sldMk cId="4002044011" sldId="286"/>
            <ac:graphicFrameMk id="5" creationId="{1D7A5BF5-6BD7-B775-58ED-F137BDB4B41C}"/>
          </ac:graphicFrameMkLst>
        </pc:graphicFrameChg>
      </pc:sldChg>
      <pc:sldChg chg="addSp delSp modSp new mod delAnim modAnim modNotesTx">
        <pc:chgData name="Baum, Andrew" userId="0ca10a84-aafc-49d6-9769-f2370d9dd716" providerId="ADAL" clId="{34265FA4-6229-4DCA-A15B-4E405FF7AE79}" dt="2024-10-18T22:13:16.148" v="8875" actId="404"/>
        <pc:sldMkLst>
          <pc:docMk/>
          <pc:sldMk cId="1691678855" sldId="287"/>
        </pc:sldMkLst>
        <pc:spChg chg="mod">
          <ac:chgData name="Baum, Andrew" userId="0ca10a84-aafc-49d6-9769-f2370d9dd716" providerId="ADAL" clId="{34265FA4-6229-4DCA-A15B-4E405FF7AE79}" dt="2024-10-18T17:09:20.617" v="5103" actId="404"/>
          <ac:spMkLst>
            <pc:docMk/>
            <pc:sldMk cId="1691678855" sldId="287"/>
            <ac:spMk id="2" creationId="{C1758753-C2A0-CB3C-6CF0-0862BA02287D}"/>
          </ac:spMkLst>
        </pc:spChg>
        <pc:spChg chg="mod">
          <ac:chgData name="Baum, Andrew" userId="0ca10a84-aafc-49d6-9769-f2370d9dd716" providerId="ADAL" clId="{34265FA4-6229-4DCA-A15B-4E405FF7AE79}" dt="2024-10-18T17:34:29.782" v="6204" actId="1076"/>
          <ac:spMkLst>
            <pc:docMk/>
            <pc:sldMk cId="1691678855" sldId="287"/>
            <ac:spMk id="3" creationId="{186457AF-9E12-47A8-31E2-410DD223EBEE}"/>
          </ac:spMkLst>
        </pc:spChg>
        <pc:spChg chg="add mod">
          <ac:chgData name="Baum, Andrew" userId="0ca10a84-aafc-49d6-9769-f2370d9dd716" providerId="ADAL" clId="{34265FA4-6229-4DCA-A15B-4E405FF7AE79}" dt="2024-10-18T22:10:52.533" v="8749" actId="1076"/>
          <ac:spMkLst>
            <pc:docMk/>
            <pc:sldMk cId="1691678855" sldId="287"/>
            <ac:spMk id="7" creationId="{757C6450-1024-8A95-9E23-F9AB285B9976}"/>
          </ac:spMkLst>
        </pc:spChg>
        <pc:spChg chg="add mod">
          <ac:chgData name="Baum, Andrew" userId="0ca10a84-aafc-49d6-9769-f2370d9dd716" providerId="ADAL" clId="{34265FA4-6229-4DCA-A15B-4E405FF7AE79}" dt="2024-10-18T17:33:53.918" v="6197" actId="1076"/>
          <ac:spMkLst>
            <pc:docMk/>
            <pc:sldMk cId="1691678855" sldId="287"/>
            <ac:spMk id="9" creationId="{073CFED3-7101-9A55-7494-2ACBAF08F242}"/>
          </ac:spMkLst>
        </pc:spChg>
        <pc:spChg chg="add mod">
          <ac:chgData name="Baum, Andrew" userId="0ca10a84-aafc-49d6-9769-f2370d9dd716" providerId="ADAL" clId="{34265FA4-6229-4DCA-A15B-4E405FF7AE79}" dt="2024-10-18T18:32:47.787" v="8135" actId="20577"/>
          <ac:spMkLst>
            <pc:docMk/>
            <pc:sldMk cId="1691678855" sldId="287"/>
            <ac:spMk id="10" creationId="{5A65C15B-7605-946F-8309-8632B6B35810}"/>
          </ac:spMkLst>
        </pc:spChg>
        <pc:spChg chg="add mod">
          <ac:chgData name="Baum, Andrew" userId="0ca10a84-aafc-49d6-9769-f2370d9dd716" providerId="ADAL" clId="{34265FA4-6229-4DCA-A15B-4E405FF7AE79}" dt="2024-10-18T22:13:16.148" v="8875" actId="404"/>
          <ac:spMkLst>
            <pc:docMk/>
            <pc:sldMk cId="1691678855" sldId="287"/>
            <ac:spMk id="20" creationId="{0D79B72A-E995-FB7F-3286-16C57BFDB138}"/>
          </ac:spMkLst>
        </pc:spChg>
        <pc:spChg chg="add mod">
          <ac:chgData name="Baum, Andrew" userId="0ca10a84-aafc-49d6-9769-f2370d9dd716" providerId="ADAL" clId="{34265FA4-6229-4DCA-A15B-4E405FF7AE79}" dt="2024-10-18T22:13:07.690" v="8872" actId="403"/>
          <ac:spMkLst>
            <pc:docMk/>
            <pc:sldMk cId="1691678855" sldId="287"/>
            <ac:spMk id="24" creationId="{482409F6-E4CE-B031-09CE-C98A42B944D6}"/>
          </ac:spMkLst>
        </pc:spChg>
        <pc:spChg chg="add mod">
          <ac:chgData name="Baum, Andrew" userId="0ca10a84-aafc-49d6-9769-f2370d9dd716" providerId="ADAL" clId="{34265FA4-6229-4DCA-A15B-4E405FF7AE79}" dt="2024-10-18T22:13:12.983" v="8874" actId="403"/>
          <ac:spMkLst>
            <pc:docMk/>
            <pc:sldMk cId="1691678855" sldId="287"/>
            <ac:spMk id="25" creationId="{976DAB4C-D7AB-53E9-3AA1-E922B45CA349}"/>
          </ac:spMkLst>
        </pc:spChg>
        <pc:spChg chg="add mod">
          <ac:chgData name="Baum, Andrew" userId="0ca10a84-aafc-49d6-9769-f2370d9dd716" providerId="ADAL" clId="{34265FA4-6229-4DCA-A15B-4E405FF7AE79}" dt="2024-10-18T22:13:10.845" v="8873" actId="403"/>
          <ac:spMkLst>
            <pc:docMk/>
            <pc:sldMk cId="1691678855" sldId="287"/>
            <ac:spMk id="26" creationId="{0ABD0DED-D84E-69DC-FFB2-FD92ACCBDF8C}"/>
          </ac:spMkLst>
        </pc:spChg>
        <pc:picChg chg="add mod modCrop">
          <ac:chgData name="Baum, Andrew" userId="0ca10a84-aafc-49d6-9769-f2370d9dd716" providerId="ADAL" clId="{34265FA4-6229-4DCA-A15B-4E405FF7AE79}" dt="2024-10-18T22:10:49.355" v="8748" actId="1076"/>
          <ac:picMkLst>
            <pc:docMk/>
            <pc:sldMk cId="1691678855" sldId="287"/>
            <ac:picMk id="5" creationId="{6C623488-CD11-2B20-8239-125356833280}"/>
          </ac:picMkLst>
        </pc:picChg>
        <pc:picChg chg="add mod">
          <ac:chgData name="Baum, Andrew" userId="0ca10a84-aafc-49d6-9769-f2370d9dd716" providerId="ADAL" clId="{34265FA4-6229-4DCA-A15B-4E405FF7AE79}" dt="2024-10-18T17:32:42.234" v="6192" actId="1076"/>
          <ac:picMkLst>
            <pc:docMk/>
            <pc:sldMk cId="1691678855" sldId="287"/>
            <ac:picMk id="13" creationId="{A9772C98-148B-CC65-9248-5243CE2897F7}"/>
          </ac:picMkLst>
        </pc:picChg>
        <pc:picChg chg="add mod">
          <ac:chgData name="Baum, Andrew" userId="0ca10a84-aafc-49d6-9769-f2370d9dd716" providerId="ADAL" clId="{34265FA4-6229-4DCA-A15B-4E405FF7AE79}" dt="2024-10-18T17:33:06.161" v="6195" actId="1076"/>
          <ac:picMkLst>
            <pc:docMk/>
            <pc:sldMk cId="1691678855" sldId="287"/>
            <ac:picMk id="15" creationId="{6D61A1BC-2DBA-3551-5C64-A6B6F9B18714}"/>
          </ac:picMkLst>
        </pc:picChg>
        <pc:picChg chg="add mod">
          <ac:chgData name="Baum, Andrew" userId="0ca10a84-aafc-49d6-9769-f2370d9dd716" providerId="ADAL" clId="{34265FA4-6229-4DCA-A15B-4E405FF7AE79}" dt="2024-10-18T17:35:03.039" v="6207" actId="1076"/>
          <ac:picMkLst>
            <pc:docMk/>
            <pc:sldMk cId="1691678855" sldId="287"/>
            <ac:picMk id="17" creationId="{D14ED883-B1BF-C4C9-BDF7-EA637BA9D9E1}"/>
          </ac:picMkLst>
        </pc:picChg>
        <pc:cxnChg chg="add mod">
          <ac:chgData name="Baum, Andrew" userId="0ca10a84-aafc-49d6-9769-f2370d9dd716" providerId="ADAL" clId="{34265FA4-6229-4DCA-A15B-4E405FF7AE79}" dt="2024-10-18T17:36:27.828" v="6231" actId="1076"/>
          <ac:cxnSpMkLst>
            <pc:docMk/>
            <pc:sldMk cId="1691678855" sldId="287"/>
            <ac:cxnSpMk id="22" creationId="{BC4D14F9-65A1-3F04-9ED2-B61AF19874CD}"/>
          </ac:cxnSpMkLst>
        </pc:cxnChg>
      </pc:sldChg>
      <pc:sldChg chg="addSp delSp modSp new mod ord">
        <pc:chgData name="Baum, Andrew" userId="0ca10a84-aafc-49d6-9769-f2370d9dd716" providerId="ADAL" clId="{34265FA4-6229-4DCA-A15B-4E405FF7AE79}" dt="2024-10-18T21:05:36.237" v="8290" actId="1076"/>
        <pc:sldMkLst>
          <pc:docMk/>
          <pc:sldMk cId="1926008199" sldId="288"/>
        </pc:sldMkLst>
        <pc:spChg chg="add mod">
          <ac:chgData name="Baum, Andrew" userId="0ca10a84-aafc-49d6-9769-f2370d9dd716" providerId="ADAL" clId="{34265FA4-6229-4DCA-A15B-4E405FF7AE79}" dt="2024-10-18T21:05:36.237" v="8290" actId="1076"/>
          <ac:spMkLst>
            <pc:docMk/>
            <pc:sldMk cId="1926008199" sldId="288"/>
            <ac:spMk id="10" creationId="{E30655CD-82A1-FE68-1BBC-8957D6CB4FC1}"/>
          </ac:spMkLst>
        </pc:spChg>
        <pc:picChg chg="add mod">
          <ac:chgData name="Baum, Andrew" userId="0ca10a84-aafc-49d6-9769-f2370d9dd716" providerId="ADAL" clId="{34265FA4-6229-4DCA-A15B-4E405FF7AE79}" dt="2024-10-18T21:04:47.177" v="8240" actId="14100"/>
          <ac:picMkLst>
            <pc:docMk/>
            <pc:sldMk cId="1926008199" sldId="288"/>
            <ac:picMk id="7" creationId="{6287DD2A-6CCC-0E40-F52D-BD7FAE81C4D6}"/>
          </ac:picMkLst>
        </pc:picChg>
        <pc:picChg chg="add mod">
          <ac:chgData name="Baum, Andrew" userId="0ca10a84-aafc-49d6-9769-f2370d9dd716" providerId="ADAL" clId="{34265FA4-6229-4DCA-A15B-4E405FF7AE79}" dt="2024-10-18T21:05:09.319" v="8243" actId="1076"/>
          <ac:picMkLst>
            <pc:docMk/>
            <pc:sldMk cId="1926008199" sldId="288"/>
            <ac:picMk id="9" creationId="{EF53F552-C7E8-9F69-CED0-2790CC22C24C}"/>
          </ac:picMkLst>
        </pc:picChg>
      </pc:sldChg>
      <pc:sldChg chg="modSp mod">
        <pc:chgData name="Baum, Andrew" userId="0ca10a84-aafc-49d6-9769-f2370d9dd716" providerId="ADAL" clId="{34265FA4-6229-4DCA-A15B-4E405FF7AE79}" dt="2024-10-18T23:35:07.455" v="9901" actId="179"/>
        <pc:sldMkLst>
          <pc:docMk/>
          <pc:sldMk cId="75448459" sldId="289"/>
        </pc:sldMkLst>
        <pc:spChg chg="mod">
          <ac:chgData name="Baum, Andrew" userId="0ca10a84-aafc-49d6-9769-f2370d9dd716" providerId="ADAL" clId="{34265FA4-6229-4DCA-A15B-4E405FF7AE79}" dt="2024-10-18T20:57:48.832" v="8224" actId="14100"/>
          <ac:spMkLst>
            <pc:docMk/>
            <pc:sldMk cId="75448459" sldId="289"/>
            <ac:spMk id="2" creationId="{6DAF990C-2915-3F82-2949-411702C2E016}"/>
          </ac:spMkLst>
        </pc:spChg>
        <pc:spChg chg="mod">
          <ac:chgData name="Baum, Andrew" userId="0ca10a84-aafc-49d6-9769-f2370d9dd716" providerId="ADAL" clId="{34265FA4-6229-4DCA-A15B-4E405FF7AE79}" dt="2024-10-18T23:35:07.455" v="9901" actId="179"/>
          <ac:spMkLst>
            <pc:docMk/>
            <pc:sldMk cId="75448459" sldId="289"/>
            <ac:spMk id="3" creationId="{CA1F0CA0-F587-A25A-9632-E1CA6DBE2D90}"/>
          </ac:spMkLst>
        </pc:spChg>
        <pc:picChg chg="mod">
          <ac:chgData name="Baum, Andrew" userId="0ca10a84-aafc-49d6-9769-f2370d9dd716" providerId="ADAL" clId="{34265FA4-6229-4DCA-A15B-4E405FF7AE79}" dt="2024-10-18T23:34:30.027" v="9889" actId="1076"/>
          <ac:picMkLst>
            <pc:docMk/>
            <pc:sldMk cId="75448459" sldId="289"/>
            <ac:picMk id="6" creationId="{5C4838C4-1822-764B-4D0F-699BB5162441}"/>
          </ac:picMkLst>
        </pc:picChg>
        <pc:picChg chg="mod">
          <ac:chgData name="Baum, Andrew" userId="0ca10a84-aafc-49d6-9769-f2370d9dd716" providerId="ADAL" clId="{34265FA4-6229-4DCA-A15B-4E405FF7AE79}" dt="2024-10-18T23:34:22.598" v="9887" actId="14100"/>
          <ac:picMkLst>
            <pc:docMk/>
            <pc:sldMk cId="75448459" sldId="289"/>
            <ac:picMk id="7" creationId="{CCF39E3C-0C12-2038-1C36-5F761D21E2E9}"/>
          </ac:picMkLst>
        </pc:picChg>
      </pc:sldChg>
      <pc:sldChg chg="addSp delSp modSp new del mod">
        <pc:chgData name="Baum, Andrew" userId="0ca10a84-aafc-49d6-9769-f2370d9dd716" providerId="ADAL" clId="{34265FA4-6229-4DCA-A15B-4E405FF7AE79}" dt="2024-10-18T18:16:16.561" v="7542" actId="2696"/>
        <pc:sldMkLst>
          <pc:docMk/>
          <pc:sldMk cId="3453408911" sldId="289"/>
        </pc:sldMkLst>
      </pc:sldChg>
      <pc:sldChg chg="addSp delSp modSp new mod">
        <pc:chgData name="Baum, Andrew" userId="0ca10a84-aafc-49d6-9769-f2370d9dd716" providerId="ADAL" clId="{34265FA4-6229-4DCA-A15B-4E405FF7AE79}" dt="2024-10-18T21:24:43.254" v="8471" actId="21"/>
        <pc:sldMkLst>
          <pc:docMk/>
          <pc:sldMk cId="278145211" sldId="290"/>
        </pc:sldMkLst>
        <pc:spChg chg="mod">
          <ac:chgData name="Baum, Andrew" userId="0ca10a84-aafc-49d6-9769-f2370d9dd716" providerId="ADAL" clId="{34265FA4-6229-4DCA-A15B-4E405FF7AE79}" dt="2024-10-18T21:05:59.698" v="8310" actId="20577"/>
          <ac:spMkLst>
            <pc:docMk/>
            <pc:sldMk cId="278145211" sldId="290"/>
            <ac:spMk id="2" creationId="{5813FE07-2406-D640-D3CE-BAD8AC238003}"/>
          </ac:spMkLst>
        </pc:spChg>
        <pc:picChg chg="add">
          <ac:chgData name="Baum, Andrew" userId="0ca10a84-aafc-49d6-9769-f2370d9dd716" providerId="ADAL" clId="{34265FA4-6229-4DCA-A15B-4E405FF7AE79}" dt="2024-10-18T21:06:16.159" v="8311" actId="22"/>
          <ac:picMkLst>
            <pc:docMk/>
            <pc:sldMk cId="278145211" sldId="290"/>
            <ac:picMk id="6" creationId="{8678B6FD-0B02-68C8-DD4D-DA43FEEE9318}"/>
          </ac:picMkLst>
        </pc:picChg>
      </pc:sldChg>
      <pc:sldChg chg="addSp delSp modSp new mod">
        <pc:chgData name="Baum, Andrew" userId="0ca10a84-aafc-49d6-9769-f2370d9dd716" providerId="ADAL" clId="{34265FA4-6229-4DCA-A15B-4E405FF7AE79}" dt="2024-10-18T21:08:40.686" v="8359" actId="21"/>
        <pc:sldMkLst>
          <pc:docMk/>
          <pc:sldMk cId="1876386754" sldId="291"/>
        </pc:sldMkLst>
        <pc:spChg chg="mod">
          <ac:chgData name="Baum, Andrew" userId="0ca10a84-aafc-49d6-9769-f2370d9dd716" providerId="ADAL" clId="{34265FA4-6229-4DCA-A15B-4E405FF7AE79}" dt="2024-10-18T21:06:51.273" v="8341" actId="20577"/>
          <ac:spMkLst>
            <pc:docMk/>
            <pc:sldMk cId="1876386754" sldId="291"/>
            <ac:spMk id="2" creationId="{4ACD23D2-D325-0223-5CCE-5667B551EC9F}"/>
          </ac:spMkLst>
        </pc:spChg>
        <pc:picChg chg="add mod">
          <ac:chgData name="Baum, Andrew" userId="0ca10a84-aafc-49d6-9769-f2370d9dd716" providerId="ADAL" clId="{34265FA4-6229-4DCA-A15B-4E405FF7AE79}" dt="2024-10-18T21:08:26.122" v="8357" actId="1076"/>
          <ac:picMkLst>
            <pc:docMk/>
            <pc:sldMk cId="1876386754" sldId="291"/>
            <ac:picMk id="9" creationId="{04B59459-D734-18AE-1063-C10BB76461A4}"/>
          </ac:picMkLst>
        </pc:picChg>
        <pc:picChg chg="add mod">
          <ac:chgData name="Baum, Andrew" userId="0ca10a84-aafc-49d6-9769-f2370d9dd716" providerId="ADAL" clId="{34265FA4-6229-4DCA-A15B-4E405FF7AE79}" dt="2024-10-18T21:08:26.122" v="8357" actId="1076"/>
          <ac:picMkLst>
            <pc:docMk/>
            <pc:sldMk cId="1876386754" sldId="291"/>
            <ac:picMk id="10" creationId="{27D76CD9-2132-D0AB-19A3-99A63FDFECE1}"/>
          </ac:picMkLst>
        </pc:picChg>
      </pc:sldChg>
      <pc:sldChg chg="addSp delSp modSp mod">
        <pc:chgData name="Baum, Andrew" userId="0ca10a84-aafc-49d6-9769-f2370d9dd716" providerId="ADAL" clId="{34265FA4-6229-4DCA-A15B-4E405FF7AE79}" dt="2024-10-22T15:45:50.643" v="11749" actId="1076"/>
        <pc:sldMkLst>
          <pc:docMk/>
          <pc:sldMk cId="1934720067" sldId="292"/>
        </pc:sldMkLst>
        <pc:spChg chg="add mod">
          <ac:chgData name="Baum, Andrew" userId="0ca10a84-aafc-49d6-9769-f2370d9dd716" providerId="ADAL" clId="{34265FA4-6229-4DCA-A15B-4E405FF7AE79}" dt="2024-10-22T15:45:28.633" v="11737" actId="1076"/>
          <ac:spMkLst>
            <pc:docMk/>
            <pc:sldMk cId="1934720067" sldId="292"/>
            <ac:spMk id="7" creationId="{589632F8-2201-939E-B429-C2179C13B129}"/>
          </ac:spMkLst>
        </pc:spChg>
        <pc:spChg chg="mod">
          <ac:chgData name="Baum, Andrew" userId="0ca10a84-aafc-49d6-9769-f2370d9dd716" providerId="ADAL" clId="{34265FA4-6229-4DCA-A15B-4E405FF7AE79}" dt="2024-10-19T00:55:46.460" v="11300" actId="20577"/>
          <ac:spMkLst>
            <pc:docMk/>
            <pc:sldMk cId="1934720067" sldId="292"/>
            <ac:spMk id="12" creationId="{52A76976-8832-7BE6-6707-F742845346FF}"/>
          </ac:spMkLst>
        </pc:spChg>
        <pc:spChg chg="mod">
          <ac:chgData name="Baum, Andrew" userId="0ca10a84-aafc-49d6-9769-f2370d9dd716" providerId="ADAL" clId="{34265FA4-6229-4DCA-A15B-4E405FF7AE79}" dt="2024-10-22T15:43:44.165" v="11710" actId="20577"/>
          <ac:spMkLst>
            <pc:docMk/>
            <pc:sldMk cId="1934720067" sldId="292"/>
            <ac:spMk id="13" creationId="{4B6A2186-03DF-5F08-EC96-DB00E43609C9}"/>
          </ac:spMkLst>
        </pc:spChg>
        <pc:spChg chg="add mod">
          <ac:chgData name="Baum, Andrew" userId="0ca10a84-aafc-49d6-9769-f2370d9dd716" providerId="ADAL" clId="{34265FA4-6229-4DCA-A15B-4E405FF7AE79}" dt="2024-10-22T15:45:33.665" v="11738" actId="1076"/>
          <ac:spMkLst>
            <pc:docMk/>
            <pc:sldMk cId="1934720067" sldId="292"/>
            <ac:spMk id="16" creationId="{29A96564-D371-E210-0E4D-6EA7B76BCED5}"/>
          </ac:spMkLst>
        </pc:spChg>
        <pc:spChg chg="add mod">
          <ac:chgData name="Baum, Andrew" userId="0ca10a84-aafc-49d6-9769-f2370d9dd716" providerId="ADAL" clId="{34265FA4-6229-4DCA-A15B-4E405FF7AE79}" dt="2024-10-22T15:45:50.643" v="11749" actId="1076"/>
          <ac:spMkLst>
            <pc:docMk/>
            <pc:sldMk cId="1934720067" sldId="292"/>
            <ac:spMk id="17" creationId="{A3ADD45B-E37D-F519-BBCC-5CC3987CE5AF}"/>
          </ac:spMkLst>
        </pc:spChg>
        <pc:graphicFrameChg chg="del">
          <ac:chgData name="Baum, Andrew" userId="0ca10a84-aafc-49d6-9769-f2370d9dd716" providerId="ADAL" clId="{34265FA4-6229-4DCA-A15B-4E405FF7AE79}" dt="2024-10-22T15:44:12.997" v="11711" actId="478"/>
          <ac:graphicFrameMkLst>
            <pc:docMk/>
            <pc:sldMk cId="1934720067" sldId="292"/>
            <ac:graphicFrameMk id="3" creationId="{33E070E6-B407-815D-164C-89152D56B3FE}"/>
          </ac:graphicFrameMkLst>
        </pc:graphicFrameChg>
        <pc:graphicFrameChg chg="add mod">
          <ac:chgData name="Baum, Andrew" userId="0ca10a84-aafc-49d6-9769-f2370d9dd716" providerId="ADAL" clId="{34265FA4-6229-4DCA-A15B-4E405FF7AE79}" dt="2024-10-22T15:44:13.392" v="11712"/>
          <ac:graphicFrameMkLst>
            <pc:docMk/>
            <pc:sldMk cId="1934720067" sldId="292"/>
            <ac:graphicFrameMk id="5" creationId="{17F150F1-CE43-2085-9094-8F15A8C8761C}"/>
          </ac:graphicFrameMkLst>
        </pc:graphicFrameChg>
        <pc:cxnChg chg="add mod">
          <ac:chgData name="Baum, Andrew" userId="0ca10a84-aafc-49d6-9769-f2370d9dd716" providerId="ADAL" clId="{34265FA4-6229-4DCA-A15B-4E405FF7AE79}" dt="2024-10-18T21:23:55.967" v="8462" actId="208"/>
          <ac:cxnSpMkLst>
            <pc:docMk/>
            <pc:sldMk cId="1934720067" sldId="292"/>
            <ac:cxnSpMk id="18" creationId="{D609F0DC-3D97-4AFC-C00B-3A3DC70BEE5B}"/>
          </ac:cxnSpMkLst>
        </pc:cxnChg>
        <pc:cxnChg chg="add mod">
          <ac:chgData name="Baum, Andrew" userId="0ca10a84-aafc-49d6-9769-f2370d9dd716" providerId="ADAL" clId="{34265FA4-6229-4DCA-A15B-4E405FF7AE79}" dt="2024-10-18T21:24:02.494" v="8464" actId="1076"/>
          <ac:cxnSpMkLst>
            <pc:docMk/>
            <pc:sldMk cId="1934720067" sldId="292"/>
            <ac:cxnSpMk id="19" creationId="{6FE20FE9-2BA7-5FE2-391D-B39D2A093343}"/>
          </ac:cxnSpMkLst>
        </pc:cxnChg>
        <pc:cxnChg chg="add mod">
          <ac:chgData name="Baum, Andrew" userId="0ca10a84-aafc-49d6-9769-f2370d9dd716" providerId="ADAL" clId="{34265FA4-6229-4DCA-A15B-4E405FF7AE79}" dt="2024-10-18T21:24:13.440" v="8467" actId="208"/>
          <ac:cxnSpMkLst>
            <pc:docMk/>
            <pc:sldMk cId="1934720067" sldId="292"/>
            <ac:cxnSpMk id="20" creationId="{7314803C-DF8C-8779-49AA-0CEF2A45C624}"/>
          </ac:cxnSpMkLst>
        </pc:cxnChg>
      </pc:sldChg>
      <pc:sldChg chg="addSp delSp modSp new mod">
        <pc:chgData name="Baum, Andrew" userId="0ca10a84-aafc-49d6-9769-f2370d9dd716" providerId="ADAL" clId="{34265FA4-6229-4DCA-A15B-4E405FF7AE79}" dt="2024-10-18T21:24:34.423" v="8470" actId="1076"/>
        <pc:sldMkLst>
          <pc:docMk/>
          <pc:sldMk cId="755289770" sldId="293"/>
        </pc:sldMkLst>
        <pc:spChg chg="mod">
          <ac:chgData name="Baum, Andrew" userId="0ca10a84-aafc-49d6-9769-f2370d9dd716" providerId="ADAL" clId="{34265FA4-6229-4DCA-A15B-4E405FF7AE79}" dt="2024-10-18T21:21:19.733" v="8450" actId="313"/>
          <ac:spMkLst>
            <pc:docMk/>
            <pc:sldMk cId="755289770" sldId="293"/>
            <ac:spMk id="2" creationId="{F9F081A6-D3CC-D963-4F01-5B2485B8A238}"/>
          </ac:spMkLst>
        </pc:spChg>
        <pc:picChg chg="add mod ord">
          <ac:chgData name="Baum, Andrew" userId="0ca10a84-aafc-49d6-9769-f2370d9dd716" providerId="ADAL" clId="{34265FA4-6229-4DCA-A15B-4E405FF7AE79}" dt="2024-10-18T21:24:34.423" v="8470" actId="1076"/>
          <ac:picMkLst>
            <pc:docMk/>
            <pc:sldMk cId="755289770" sldId="293"/>
            <ac:picMk id="8" creationId="{383E20D7-6BAA-11DB-D481-182F76ACB375}"/>
          </ac:picMkLst>
        </pc:picChg>
      </pc:sldChg>
      <pc:sldChg chg="modSp mod">
        <pc:chgData name="Baum, Andrew" userId="0ca10a84-aafc-49d6-9769-f2370d9dd716" providerId="ADAL" clId="{34265FA4-6229-4DCA-A15B-4E405FF7AE79}" dt="2024-10-18T22:54:28.281" v="8878" actId="404"/>
        <pc:sldMkLst>
          <pc:docMk/>
          <pc:sldMk cId="4178293124" sldId="295"/>
        </pc:sldMkLst>
      </pc:sldChg>
      <pc:sldChg chg="modNotesTx">
        <pc:chgData name="Baum, Andrew" userId="0ca10a84-aafc-49d6-9769-f2370d9dd716" providerId="ADAL" clId="{34265FA4-6229-4DCA-A15B-4E405FF7AE79}" dt="2024-10-18T23:28:47.118" v="9865" actId="20577"/>
        <pc:sldMkLst>
          <pc:docMk/>
          <pc:sldMk cId="2744760494" sldId="296"/>
        </pc:sldMkLst>
      </pc:sldChg>
      <pc:sldChg chg="addSp delSp modSp new mod">
        <pc:chgData name="Baum, Andrew" userId="0ca10a84-aafc-49d6-9769-f2370d9dd716" providerId="ADAL" clId="{34265FA4-6229-4DCA-A15B-4E405FF7AE79}" dt="2024-10-18T23:10:38.300" v="9613" actId="20577"/>
        <pc:sldMkLst>
          <pc:docMk/>
          <pc:sldMk cId="1212324966" sldId="297"/>
        </pc:sldMkLst>
      </pc:sldChg>
      <pc:sldChg chg="addSp modSp mod modAnim">
        <pc:chgData name="Baum, Andrew" userId="0ca10a84-aafc-49d6-9769-f2370d9dd716" providerId="ADAL" clId="{34265FA4-6229-4DCA-A15B-4E405FF7AE79}" dt="2024-11-11T23:49:13.082" v="11756" actId="1076"/>
        <pc:sldMkLst>
          <pc:docMk/>
          <pc:sldMk cId="1212324966" sldId="298"/>
        </pc:sldMkLst>
        <pc:spChg chg="add mod">
          <ac:chgData name="Baum, Andrew" userId="0ca10a84-aafc-49d6-9769-f2370d9dd716" providerId="ADAL" clId="{34265FA4-6229-4DCA-A15B-4E405FF7AE79}" dt="2024-11-11T23:49:11.010" v="11755" actId="1076"/>
          <ac:spMkLst>
            <pc:docMk/>
            <pc:sldMk cId="1212324966" sldId="298"/>
            <ac:spMk id="7" creationId="{FAB584C1-F3C8-D5BC-7808-F11F335561CE}"/>
          </ac:spMkLst>
        </pc:spChg>
        <pc:spChg chg="add mod">
          <ac:chgData name="Baum, Andrew" userId="0ca10a84-aafc-49d6-9769-f2370d9dd716" providerId="ADAL" clId="{34265FA4-6229-4DCA-A15B-4E405FF7AE79}" dt="2024-11-11T23:49:13.082" v="11756" actId="1076"/>
          <ac:spMkLst>
            <pc:docMk/>
            <pc:sldMk cId="1212324966" sldId="298"/>
            <ac:spMk id="8" creationId="{5664BF49-286E-9794-32E6-7428AAE5BAB2}"/>
          </ac:spMkLst>
        </pc:spChg>
        <pc:graphicFrameChg chg="mod modGraphic">
          <ac:chgData name="Baum, Andrew" userId="0ca10a84-aafc-49d6-9769-f2370d9dd716" providerId="ADAL" clId="{34265FA4-6229-4DCA-A15B-4E405FF7AE79}" dt="2024-10-18T23:26:26.230" v="9863"/>
          <ac:graphicFrameMkLst>
            <pc:docMk/>
            <pc:sldMk cId="1212324966" sldId="298"/>
            <ac:graphicFrameMk id="5" creationId="{96C6C67E-96A3-BEBC-45AA-9F70A10585C1}"/>
          </ac:graphicFrameMkLst>
        </pc:graphicFrameChg>
      </pc:sldChg>
      <pc:sldChg chg="addSp delSp modSp new mod">
        <pc:chgData name="Baum, Andrew" userId="0ca10a84-aafc-49d6-9769-f2370d9dd716" providerId="ADAL" clId="{34265FA4-6229-4DCA-A15B-4E405FF7AE79}" dt="2024-10-19T00:25:08.727" v="11290" actId="1076"/>
        <pc:sldMkLst>
          <pc:docMk/>
          <pc:sldMk cId="4159966175" sldId="299"/>
        </pc:sldMkLst>
        <pc:spChg chg="mod">
          <ac:chgData name="Baum, Andrew" userId="0ca10a84-aafc-49d6-9769-f2370d9dd716" providerId="ADAL" clId="{34265FA4-6229-4DCA-A15B-4E405FF7AE79}" dt="2024-10-19T00:25:08.727" v="11290" actId="1076"/>
          <ac:spMkLst>
            <pc:docMk/>
            <pc:sldMk cId="4159966175" sldId="299"/>
            <ac:spMk id="2" creationId="{BE551123-CEBB-2B09-6B9F-C17C008DE066}"/>
          </ac:spMkLst>
        </pc:spChg>
        <pc:picChg chg="add mod">
          <ac:chgData name="Baum, Andrew" userId="0ca10a84-aafc-49d6-9769-f2370d9dd716" providerId="ADAL" clId="{34265FA4-6229-4DCA-A15B-4E405FF7AE79}" dt="2024-10-19T00:25:05.501" v="11289" actId="1076"/>
          <ac:picMkLst>
            <pc:docMk/>
            <pc:sldMk cId="4159966175" sldId="299"/>
            <ac:picMk id="6" creationId="{9E8475C5-A25A-B8C1-CEF3-AF7684FA84CC}"/>
          </ac:picMkLst>
        </pc:picChg>
      </pc:sldChg>
      <pc:sldMasterChg chg="modSldLayout">
        <pc:chgData name="Baum, Andrew" userId="0ca10a84-aafc-49d6-9769-f2370d9dd716" providerId="ADAL" clId="{34265FA4-6229-4DCA-A15B-4E405FF7AE79}" dt="2024-10-18T17:43:08.956" v="6457" actId="207"/>
        <pc:sldMasterMkLst>
          <pc:docMk/>
          <pc:sldMasterMk cId="1270124263" sldId="2147483648"/>
        </pc:sldMasterMkLst>
        <pc:sldLayoutChg chg="modSp">
          <pc:chgData name="Baum, Andrew" userId="0ca10a84-aafc-49d6-9769-f2370d9dd716" providerId="ADAL" clId="{34265FA4-6229-4DCA-A15B-4E405FF7AE79}" dt="2024-10-18T17:43:08.956" v="6457" actId="207"/>
          <pc:sldLayoutMkLst>
            <pc:docMk/>
            <pc:sldMasterMk cId="1270124263" sldId="2147483648"/>
            <pc:sldLayoutMk cId="3235807998" sldId="2147483649"/>
          </pc:sldLayoutMkLst>
          <pc:spChg chg="mod">
            <ac:chgData name="Baum, Andrew" userId="0ca10a84-aafc-49d6-9769-f2370d9dd716" providerId="ADAL" clId="{34265FA4-6229-4DCA-A15B-4E405FF7AE79}" dt="2024-10-18T17:43:08.956" v="6457" actId="207"/>
            <ac:spMkLst>
              <pc:docMk/>
              <pc:sldMasterMk cId="1270124263" sldId="2147483648"/>
              <pc:sldLayoutMk cId="3235807998" sldId="2147483649"/>
              <ac:spMk id="6" creationId="{73D940E2-17AF-F2AA-6CC4-DFEEEDDC839F}"/>
            </ac:spMkLst>
          </pc:spChg>
        </pc:sldLayoutChg>
        <pc:sldLayoutChg chg="addSp delSp modSp mod">
          <pc:chgData name="Baum, Andrew" userId="0ca10a84-aafc-49d6-9769-f2370d9dd716" providerId="ADAL" clId="{34265FA4-6229-4DCA-A15B-4E405FF7AE79}" dt="2024-10-17T17:36:34.331" v="20" actId="1076"/>
          <pc:sldLayoutMkLst>
            <pc:docMk/>
            <pc:sldMasterMk cId="1270124263" sldId="2147483648"/>
            <pc:sldLayoutMk cId="2312472527" sldId="2147483650"/>
          </pc:sldLayoutMkLst>
          <pc:spChg chg="mod">
            <ac:chgData name="Baum, Andrew" userId="0ca10a84-aafc-49d6-9769-f2370d9dd716" providerId="ADAL" clId="{34265FA4-6229-4DCA-A15B-4E405FF7AE79}" dt="2024-10-17T17:33:46.725" v="3" actId="20577"/>
            <ac:spMkLst>
              <pc:docMk/>
              <pc:sldMasterMk cId="1270124263" sldId="2147483648"/>
              <pc:sldLayoutMk cId="2312472527" sldId="2147483650"/>
              <ac:spMk id="6" creationId="{BB7941CF-AF96-FD23-6113-0ACEAA6A0563}"/>
            </ac:spMkLst>
          </pc:spChg>
          <pc:picChg chg="add mod">
            <ac:chgData name="Baum, Andrew" userId="0ca10a84-aafc-49d6-9769-f2370d9dd716" providerId="ADAL" clId="{34265FA4-6229-4DCA-A15B-4E405FF7AE79}" dt="2024-10-17T17:36:34.331" v="20" actId="1076"/>
            <ac:picMkLst>
              <pc:docMk/>
              <pc:sldMasterMk cId="1270124263" sldId="2147483648"/>
              <pc:sldLayoutMk cId="2312472527" sldId="2147483650"/>
              <ac:picMk id="8" creationId="{E6B49667-ED16-991F-46E6-67F628F5F235}"/>
            </ac:picMkLst>
          </pc:picChg>
          <pc:picChg chg="add mod">
            <ac:chgData name="Baum, Andrew" userId="0ca10a84-aafc-49d6-9769-f2370d9dd716" providerId="ADAL" clId="{34265FA4-6229-4DCA-A15B-4E405FF7AE79}" dt="2024-10-17T17:36:34.331" v="20" actId="1076"/>
            <ac:picMkLst>
              <pc:docMk/>
              <pc:sldMasterMk cId="1270124263" sldId="2147483648"/>
              <pc:sldLayoutMk cId="2312472527" sldId="2147483650"/>
              <ac:picMk id="10" creationId="{D74BB033-A817-2E1E-13DF-04E4F1299476}"/>
            </ac:picMkLst>
          </pc:picChg>
        </pc:sldLayoutChg>
      </pc:sldMasterChg>
    </pc:docChg>
  </pc:docChgLst>
  <pc:docChgLst>
    <pc:chgData name="Abuljobain, Omar" userId="S::omarabul@vt.edu::908e3bf6-108d-404e-8a86-e3887db23e97" providerId="AD" clId="Web-{8C426428-663B-A8A4-66B8-A93C65038DE8}"/>
    <pc:docChg chg="modSld">
      <pc:chgData name="Abuljobain, Omar" userId="S::omarabul@vt.edu::908e3bf6-108d-404e-8a86-e3887db23e97" providerId="AD" clId="Web-{8C426428-663B-A8A4-66B8-A93C65038DE8}" dt="2024-10-19T06:08:54.618" v="3" actId="1076"/>
      <pc:docMkLst>
        <pc:docMk/>
      </pc:docMkLst>
      <pc:sldChg chg="modSp">
        <pc:chgData name="Abuljobain, Omar" userId="S::omarabul@vt.edu::908e3bf6-108d-404e-8a86-e3887db23e97" providerId="AD" clId="Web-{8C426428-663B-A8A4-66B8-A93C65038DE8}" dt="2024-10-19T06:08:54.618" v="3" actId="1076"/>
        <pc:sldMkLst>
          <pc:docMk/>
          <pc:sldMk cId="3753622878" sldId="277"/>
        </pc:sldMkLst>
        <pc:grpChg chg="mod">
          <ac:chgData name="Abuljobain, Omar" userId="S::omarabul@vt.edu::908e3bf6-108d-404e-8a86-e3887db23e97" providerId="AD" clId="Web-{8C426428-663B-A8A4-66B8-A93C65038DE8}" dt="2024-10-19T06:08:54.618" v="3" actId="1076"/>
          <ac:grpSpMkLst>
            <pc:docMk/>
            <pc:sldMk cId="3753622878" sldId="277"/>
            <ac:grpSpMk id="12" creationId="{BBF9B4E4-1D40-0776-8795-C25147026841}"/>
          </ac:grpSpMkLst>
        </pc:grpChg>
        <pc:picChg chg="mod">
          <ac:chgData name="Abuljobain, Omar" userId="S::omarabul@vt.edu::908e3bf6-108d-404e-8a86-e3887db23e97" providerId="AD" clId="Web-{8C426428-663B-A8A4-66B8-A93C65038DE8}" dt="2024-10-19T06:08:49.571" v="2" actId="1076"/>
          <ac:picMkLst>
            <pc:docMk/>
            <pc:sldMk cId="3753622878" sldId="277"/>
            <ac:picMk id="9" creationId="{64490F32-AA97-8DE0-1D6E-B9585847FF40}"/>
          </ac:picMkLst>
        </pc:picChg>
      </pc:sldChg>
    </pc:docChg>
  </pc:docChgLst>
  <pc:docChgLst>
    <pc:chgData name="Moriarty, Cavan" userId="S::cavanm@vt.edu::359f4d5b-dd62-45f1-93b8-d5fd818a1f31" providerId="AD" clId="Web-{2972F6FA-3DD6-F72E-6967-A7706432A7DA}"/>
    <pc:docChg chg="delSld modSld">
      <pc:chgData name="Moriarty, Cavan" userId="S::cavanm@vt.edu::359f4d5b-dd62-45f1-93b8-d5fd818a1f31" providerId="AD" clId="Web-{2972F6FA-3DD6-F72E-6967-A7706432A7DA}" dt="2024-10-18T21:44:37.354" v="660" actId="1076"/>
      <pc:docMkLst>
        <pc:docMk/>
      </pc:docMkLst>
      <pc:sldChg chg="addSp modSp del">
        <pc:chgData name="Moriarty, Cavan" userId="S::cavanm@vt.edu::359f4d5b-dd62-45f1-93b8-d5fd818a1f31" providerId="AD" clId="Web-{2972F6FA-3DD6-F72E-6967-A7706432A7DA}" dt="2024-10-18T21:12:43.817" v="445"/>
        <pc:sldMkLst>
          <pc:docMk/>
          <pc:sldMk cId="1559177753" sldId="271"/>
        </pc:sldMkLst>
      </pc:sldChg>
      <pc:sldChg chg="del">
        <pc:chgData name="Moriarty, Cavan" userId="S::cavanm@vt.edu::359f4d5b-dd62-45f1-93b8-d5fd818a1f31" providerId="AD" clId="Web-{2972F6FA-3DD6-F72E-6967-A7706432A7DA}" dt="2024-10-18T21:12:39.692" v="444"/>
        <pc:sldMkLst>
          <pc:docMk/>
          <pc:sldMk cId="3001963780" sldId="272"/>
        </pc:sldMkLst>
      </pc:sldChg>
      <pc:sldChg chg="addSp delSp modSp">
        <pc:chgData name="Moriarty, Cavan" userId="S::cavanm@vt.edu::359f4d5b-dd62-45f1-93b8-d5fd818a1f31" providerId="AD" clId="Web-{2972F6FA-3DD6-F72E-6967-A7706432A7DA}" dt="2024-10-18T21:44:37.354" v="660" actId="1076"/>
        <pc:sldMkLst>
          <pc:docMk/>
          <pc:sldMk cId="2214587421" sldId="275"/>
        </pc:sldMkLst>
      </pc:sldChg>
      <pc:sldChg chg="addSp delSp modSp">
        <pc:chgData name="Moriarty, Cavan" userId="S::cavanm@vt.edu::359f4d5b-dd62-45f1-93b8-d5fd818a1f31" providerId="AD" clId="Web-{2972F6FA-3DD6-F72E-6967-A7706432A7DA}" dt="2024-10-18T21:06:24.809" v="126" actId="14100"/>
        <pc:sldMkLst>
          <pc:docMk/>
          <pc:sldMk cId="3866414661" sldId="278"/>
        </pc:sldMkLst>
        <pc:spChg chg="add mod">
          <ac:chgData name="Moriarty, Cavan" userId="S::cavanm@vt.edu::359f4d5b-dd62-45f1-93b8-d5fd818a1f31" providerId="AD" clId="Web-{2972F6FA-3DD6-F72E-6967-A7706432A7DA}" dt="2024-10-18T21:02:57.101" v="1" actId="1076"/>
          <ac:spMkLst>
            <pc:docMk/>
            <pc:sldMk cId="3866414661" sldId="278"/>
            <ac:spMk id="6" creationId="{7F943BF2-382E-4D2D-2D82-EB91A8FD4286}"/>
          </ac:spMkLst>
        </pc:spChg>
        <pc:spChg chg="add mod">
          <ac:chgData name="Moriarty, Cavan" userId="S::cavanm@vt.edu::359f4d5b-dd62-45f1-93b8-d5fd818a1f31" providerId="AD" clId="Web-{2972F6FA-3DD6-F72E-6967-A7706432A7DA}" dt="2024-10-18T21:05:23.354" v="80" actId="1076"/>
          <ac:spMkLst>
            <pc:docMk/>
            <pc:sldMk cId="3866414661" sldId="278"/>
            <ac:spMk id="20" creationId="{41A559C1-62EB-4BE0-955C-52FC11AC80C3}"/>
          </ac:spMkLst>
        </pc:spChg>
        <pc:spChg chg="add mod">
          <ac:chgData name="Moriarty, Cavan" userId="S::cavanm@vt.edu::359f4d5b-dd62-45f1-93b8-d5fd818a1f31" providerId="AD" clId="Web-{2972F6FA-3DD6-F72E-6967-A7706432A7DA}" dt="2024-10-18T21:05:43.058" v="93" actId="20577"/>
          <ac:spMkLst>
            <pc:docMk/>
            <pc:sldMk cId="3866414661" sldId="278"/>
            <ac:spMk id="24" creationId="{243B844F-112C-9275-1CB3-5EC84F626771}"/>
          </ac:spMkLst>
        </pc:spChg>
        <pc:spChg chg="add mod">
          <ac:chgData name="Moriarty, Cavan" userId="S::cavanm@vt.edu::359f4d5b-dd62-45f1-93b8-d5fd818a1f31" providerId="AD" clId="Web-{2972F6FA-3DD6-F72E-6967-A7706432A7DA}" dt="2024-10-18T21:06:13.996" v="122" actId="20577"/>
          <ac:spMkLst>
            <pc:docMk/>
            <pc:sldMk cId="3866414661" sldId="278"/>
            <ac:spMk id="28" creationId="{1DA8BE98-4426-5A7C-3EBB-BCAE9F86A5F5}"/>
          </ac:spMkLst>
        </pc:spChg>
        <pc:cxnChg chg="add mod">
          <ac:chgData name="Moriarty, Cavan" userId="S::cavanm@vt.edu::359f4d5b-dd62-45f1-93b8-d5fd818a1f31" providerId="AD" clId="Web-{2972F6FA-3DD6-F72E-6967-A7706432A7DA}" dt="2024-10-18T21:03:59.384" v="10" actId="14100"/>
          <ac:cxnSpMkLst>
            <pc:docMk/>
            <pc:sldMk cId="3866414661" sldId="278"/>
            <ac:cxnSpMk id="9" creationId="{9F5536AA-88BD-628B-FEC0-4C7A6CC8DD19}"/>
          </ac:cxnSpMkLst>
        </pc:cxnChg>
        <pc:cxnChg chg="add mod">
          <ac:chgData name="Moriarty, Cavan" userId="S::cavanm@vt.edu::359f4d5b-dd62-45f1-93b8-d5fd818a1f31" providerId="AD" clId="Web-{2972F6FA-3DD6-F72E-6967-A7706432A7DA}" dt="2024-10-18T21:04:14.618" v="14" actId="14100"/>
          <ac:cxnSpMkLst>
            <pc:docMk/>
            <pc:sldMk cId="3866414661" sldId="278"/>
            <ac:cxnSpMk id="10" creationId="{D1B8F4CF-9A3F-927C-538C-81EA46844A60}"/>
          </ac:cxnSpMkLst>
        </pc:cxnChg>
        <pc:cxnChg chg="add mod">
          <ac:chgData name="Moriarty, Cavan" userId="S::cavanm@vt.edu::359f4d5b-dd62-45f1-93b8-d5fd818a1f31" providerId="AD" clId="Web-{2972F6FA-3DD6-F72E-6967-A7706432A7DA}" dt="2024-10-18T21:04:22.337" v="17" actId="14100"/>
          <ac:cxnSpMkLst>
            <pc:docMk/>
            <pc:sldMk cId="3866414661" sldId="278"/>
            <ac:cxnSpMk id="13" creationId="{786FAA35-E7C6-123C-02DB-E0358A4D0179}"/>
          </ac:cxnSpMkLst>
        </pc:cxnChg>
        <pc:cxnChg chg="add mod">
          <ac:chgData name="Moriarty, Cavan" userId="S::cavanm@vt.edu::359f4d5b-dd62-45f1-93b8-d5fd818a1f31" providerId="AD" clId="Web-{2972F6FA-3DD6-F72E-6967-A7706432A7DA}" dt="2024-10-18T21:06:24.809" v="126" actId="14100"/>
          <ac:cxnSpMkLst>
            <pc:docMk/>
            <pc:sldMk cId="3866414661" sldId="278"/>
            <ac:cxnSpMk id="16" creationId="{C7511917-66B3-1257-F05F-9092F4B1D7F5}"/>
          </ac:cxnSpMkLst>
        </pc:cxnChg>
        <pc:cxnChg chg="add mod">
          <ac:chgData name="Moriarty, Cavan" userId="S::cavanm@vt.edu::359f4d5b-dd62-45f1-93b8-d5fd818a1f31" providerId="AD" clId="Web-{2972F6FA-3DD6-F72E-6967-A7706432A7DA}" dt="2024-10-18T21:05:52.339" v="96" actId="14100"/>
          <ac:cxnSpMkLst>
            <pc:docMk/>
            <pc:sldMk cId="3866414661" sldId="278"/>
            <ac:cxnSpMk id="27" creationId="{2B4CB1C3-724B-F5AB-5865-85BF43D6709B}"/>
          </ac:cxnSpMkLst>
        </pc:cxnChg>
        <pc:cxnChg chg="add mod">
          <ac:chgData name="Moriarty, Cavan" userId="S::cavanm@vt.edu::359f4d5b-dd62-45f1-93b8-d5fd818a1f31" providerId="AD" clId="Web-{2972F6FA-3DD6-F72E-6967-A7706432A7DA}" dt="2024-10-18T21:06:21.090" v="125" actId="14100"/>
          <ac:cxnSpMkLst>
            <pc:docMk/>
            <pc:sldMk cId="3866414661" sldId="278"/>
            <ac:cxnSpMk id="29" creationId="{EE8B82D3-7263-806D-29A3-9013B1058559}"/>
          </ac:cxnSpMkLst>
        </pc:cxnChg>
      </pc:sldChg>
      <pc:sldChg chg="addSp delSp modSp">
        <pc:chgData name="Moriarty, Cavan" userId="S::cavanm@vt.edu::359f4d5b-dd62-45f1-93b8-d5fd818a1f31" providerId="AD" clId="Web-{2972F6FA-3DD6-F72E-6967-A7706432A7DA}" dt="2024-10-18T21:17:41.058" v="654" actId="1076"/>
        <pc:sldMkLst>
          <pc:docMk/>
          <pc:sldMk cId="1934720067" sldId="292"/>
        </pc:sldMkLst>
        <pc:spChg chg="mod">
          <ac:chgData name="Moriarty, Cavan" userId="S::cavanm@vt.edu::359f4d5b-dd62-45f1-93b8-d5fd818a1f31" providerId="AD" clId="Web-{2972F6FA-3DD6-F72E-6967-A7706432A7DA}" dt="2024-10-18T21:09:23.688" v="162" actId="20577"/>
          <ac:spMkLst>
            <pc:docMk/>
            <pc:sldMk cId="1934720067" sldId="292"/>
            <ac:spMk id="2" creationId="{B6361D2E-4DA1-4E34-E1FE-E9E0C4582A3C}"/>
          </ac:spMkLst>
        </pc:spChg>
        <pc:spChg chg="add mod">
          <ac:chgData name="Moriarty, Cavan" userId="S::cavanm@vt.edu::359f4d5b-dd62-45f1-93b8-d5fd818a1f31" providerId="AD" clId="Web-{2972F6FA-3DD6-F72E-6967-A7706432A7DA}" dt="2024-10-18T21:14:28.085" v="464" actId="20577"/>
          <ac:spMkLst>
            <pc:docMk/>
            <pc:sldMk cId="1934720067" sldId="292"/>
            <ac:spMk id="9" creationId="{B0EE23AA-8F7D-F4AD-9996-25CA6C06E8DA}"/>
          </ac:spMkLst>
        </pc:spChg>
        <pc:spChg chg="add mod">
          <ac:chgData name="Moriarty, Cavan" userId="S::cavanm@vt.edu::359f4d5b-dd62-45f1-93b8-d5fd818a1f31" providerId="AD" clId="Web-{2972F6FA-3DD6-F72E-6967-A7706432A7DA}" dt="2024-10-18T21:16:11.743" v="527" actId="20577"/>
          <ac:spMkLst>
            <pc:docMk/>
            <pc:sldMk cId="1934720067" sldId="292"/>
            <ac:spMk id="10" creationId="{7A815FB4-1800-C274-87DF-802AFA5FC7E4}"/>
          </ac:spMkLst>
        </pc:spChg>
        <pc:spChg chg="add mod">
          <ac:chgData name="Moriarty, Cavan" userId="S::cavanm@vt.edu::359f4d5b-dd62-45f1-93b8-d5fd818a1f31" providerId="AD" clId="Web-{2972F6FA-3DD6-F72E-6967-A7706432A7DA}" dt="2024-10-18T21:16:46.244" v="601" actId="20577"/>
          <ac:spMkLst>
            <pc:docMk/>
            <pc:sldMk cId="1934720067" sldId="292"/>
            <ac:spMk id="11" creationId="{21D1B205-4CC4-1D3D-79B7-9956CA19CDFD}"/>
          </ac:spMkLst>
        </pc:spChg>
        <pc:spChg chg="add mod">
          <ac:chgData name="Moriarty, Cavan" userId="S::cavanm@vt.edu::359f4d5b-dd62-45f1-93b8-d5fd818a1f31" providerId="AD" clId="Web-{2972F6FA-3DD6-F72E-6967-A7706432A7DA}" dt="2024-10-18T21:17:26.745" v="651" actId="1076"/>
          <ac:spMkLst>
            <pc:docMk/>
            <pc:sldMk cId="1934720067" sldId="292"/>
            <ac:spMk id="12" creationId="{52A76976-8832-7BE6-6707-F742845346FF}"/>
          </ac:spMkLst>
        </pc:spChg>
        <pc:spChg chg="add mod">
          <ac:chgData name="Moriarty, Cavan" userId="S::cavanm@vt.edu::359f4d5b-dd62-45f1-93b8-d5fd818a1f31" providerId="AD" clId="Web-{2972F6FA-3DD6-F72E-6967-A7706432A7DA}" dt="2024-10-18T21:17:24.057" v="650" actId="1076"/>
          <ac:spMkLst>
            <pc:docMk/>
            <pc:sldMk cId="1934720067" sldId="292"/>
            <ac:spMk id="13" creationId="{4B6A2186-03DF-5F08-EC96-DB00E43609C9}"/>
          </ac:spMkLst>
        </pc:spChg>
        <pc:spChg chg="add mod">
          <ac:chgData name="Moriarty, Cavan" userId="S::cavanm@vt.edu::359f4d5b-dd62-45f1-93b8-d5fd818a1f31" providerId="AD" clId="Web-{2972F6FA-3DD6-F72E-6967-A7706432A7DA}" dt="2024-10-18T21:17:31.979" v="652" actId="1076"/>
          <ac:spMkLst>
            <pc:docMk/>
            <pc:sldMk cId="1934720067" sldId="292"/>
            <ac:spMk id="14" creationId="{AFE7119C-48B3-3EB3-959C-4CACC745BC60}"/>
          </ac:spMkLst>
        </pc:spChg>
        <pc:graphicFrameChg chg="add mod">
          <ac:chgData name="Moriarty, Cavan" userId="S::cavanm@vt.edu::359f4d5b-dd62-45f1-93b8-d5fd818a1f31" providerId="AD" clId="Web-{2972F6FA-3DD6-F72E-6967-A7706432A7DA}" dt="2024-10-18T21:17:41.058" v="654" actId="1076"/>
          <ac:graphicFrameMkLst>
            <pc:docMk/>
            <pc:sldMk cId="1934720067" sldId="292"/>
            <ac:graphicFrameMk id="6" creationId="{AA2A55CD-0637-BDD7-ED9F-F20F848B395E}"/>
          </ac:graphicFrameMkLst>
        </pc:graphicFrameChg>
        <pc:graphicFrameChg chg="add mod">
          <ac:chgData name="Moriarty, Cavan" userId="S::cavanm@vt.edu::359f4d5b-dd62-45f1-93b8-d5fd818a1f31" providerId="AD" clId="Web-{2972F6FA-3DD6-F72E-6967-A7706432A7DA}" dt="2024-10-18T21:17:35.964" v="653" actId="1076"/>
          <ac:graphicFrameMkLst>
            <pc:docMk/>
            <pc:sldMk cId="1934720067" sldId="292"/>
            <ac:graphicFrameMk id="8" creationId="{A04C8E87-09E6-AEA1-C366-D7D63F303F90}"/>
          </ac:graphicFrameMkLst>
        </pc:graphicFrameChg>
      </pc:sldChg>
    </pc:docChg>
  </pc:docChgLst>
  <pc:docChgLst>
    <pc:chgData name="Moriarty, Cavan" userId="S::cavanm@vt.edu::359f4d5b-dd62-45f1-93b8-d5fd818a1f31" providerId="AD" clId="Web-{58C042BC-8D5A-02FA-CEEA-6FE11C15805A}"/>
    <pc:docChg chg="addSld modSld sldOrd">
      <pc:chgData name="Moriarty, Cavan" userId="S::cavanm@vt.edu::359f4d5b-dd62-45f1-93b8-d5fd818a1f31" providerId="AD" clId="Web-{58C042BC-8D5A-02FA-CEEA-6FE11C15805A}" dt="2024-10-21T22:31:25.216" v="517" actId="1076"/>
      <pc:docMkLst>
        <pc:docMk/>
      </pc:docMkLst>
      <pc:sldChg chg="addSp delSp modSp">
        <pc:chgData name="Moriarty, Cavan" userId="S::cavanm@vt.edu::359f4d5b-dd62-45f1-93b8-d5fd818a1f31" providerId="AD" clId="Web-{58C042BC-8D5A-02FA-CEEA-6FE11C15805A}" dt="2024-10-21T22:30:41.307" v="514"/>
        <pc:sldMkLst>
          <pc:docMk/>
          <pc:sldMk cId="450254832" sldId="257"/>
        </pc:sldMkLst>
      </pc:sldChg>
      <pc:sldChg chg="addSp delSp modSp addAnim">
        <pc:chgData name="Moriarty, Cavan" userId="S::cavanm@vt.edu::359f4d5b-dd62-45f1-93b8-d5fd818a1f31" providerId="AD" clId="Web-{58C042BC-8D5A-02FA-CEEA-6FE11C15805A}" dt="2024-10-21T21:58:35.029" v="342" actId="1076"/>
        <pc:sldMkLst>
          <pc:docMk/>
          <pc:sldMk cId="3554170091" sldId="259"/>
        </pc:sldMkLst>
        <pc:picChg chg="add mod">
          <ac:chgData name="Moriarty, Cavan" userId="S::cavanm@vt.edu::359f4d5b-dd62-45f1-93b8-d5fd818a1f31" providerId="AD" clId="Web-{58C042BC-8D5A-02FA-CEEA-6FE11C15805A}" dt="2024-10-21T21:58:34.982" v="341" actId="1076"/>
          <ac:picMkLst>
            <pc:docMk/>
            <pc:sldMk cId="3554170091" sldId="259"/>
            <ac:picMk id="10" creationId="{52800695-7755-93A8-25E4-88B2E6072D42}"/>
          </ac:picMkLst>
        </pc:picChg>
        <pc:picChg chg="add mod">
          <ac:chgData name="Moriarty, Cavan" userId="S::cavanm@vt.edu::359f4d5b-dd62-45f1-93b8-d5fd818a1f31" providerId="AD" clId="Web-{58C042BC-8D5A-02FA-CEEA-6FE11C15805A}" dt="2024-10-21T21:58:35.029" v="342" actId="1076"/>
          <ac:picMkLst>
            <pc:docMk/>
            <pc:sldMk cId="3554170091" sldId="259"/>
            <ac:picMk id="13" creationId="{3BDACF8B-FAC1-0ECF-E225-AC2EF8C6CD70}"/>
          </ac:picMkLst>
        </pc:picChg>
      </pc:sldChg>
      <pc:sldChg chg="modSp">
        <pc:chgData name="Moriarty, Cavan" userId="S::cavanm@vt.edu::359f4d5b-dd62-45f1-93b8-d5fd818a1f31" providerId="AD" clId="Web-{58C042BC-8D5A-02FA-CEEA-6FE11C15805A}" dt="2024-10-21T21:18:54.079" v="174" actId="20577"/>
        <pc:sldMkLst>
          <pc:docMk/>
          <pc:sldMk cId="2274925715" sldId="263"/>
        </pc:sldMkLst>
        <pc:spChg chg="mod">
          <ac:chgData name="Moriarty, Cavan" userId="S::cavanm@vt.edu::359f4d5b-dd62-45f1-93b8-d5fd818a1f31" providerId="AD" clId="Web-{58C042BC-8D5A-02FA-CEEA-6FE11C15805A}" dt="2024-10-21T21:18:41.813" v="166" actId="14100"/>
          <ac:spMkLst>
            <pc:docMk/>
            <pc:sldMk cId="2274925715" sldId="263"/>
            <ac:spMk id="6" creationId="{37E9EBE2-A4B7-41EA-BD9C-AD04FF24651D}"/>
          </ac:spMkLst>
        </pc:spChg>
        <pc:spChg chg="mod">
          <ac:chgData name="Moriarty, Cavan" userId="S::cavanm@vt.edu::359f4d5b-dd62-45f1-93b8-d5fd818a1f31" providerId="AD" clId="Web-{58C042BC-8D5A-02FA-CEEA-6FE11C15805A}" dt="2024-10-21T21:18:17.531" v="151" actId="20577"/>
          <ac:spMkLst>
            <pc:docMk/>
            <pc:sldMk cId="2274925715" sldId="263"/>
            <ac:spMk id="15" creationId="{3A63CEEB-2E52-5448-E30E-6948F0771D0A}"/>
          </ac:spMkLst>
        </pc:spChg>
        <pc:spChg chg="mod">
          <ac:chgData name="Moriarty, Cavan" userId="S::cavanm@vt.edu::359f4d5b-dd62-45f1-93b8-d5fd818a1f31" providerId="AD" clId="Web-{58C042BC-8D5A-02FA-CEEA-6FE11C15805A}" dt="2024-10-21T21:18:54.079" v="174" actId="20577"/>
          <ac:spMkLst>
            <pc:docMk/>
            <pc:sldMk cId="2274925715" sldId="263"/>
            <ac:spMk id="17" creationId="{2F0A3C21-85FA-6DFD-13D3-B832FFB41771}"/>
          </ac:spMkLst>
        </pc:spChg>
      </pc:sldChg>
      <pc:sldChg chg="addSp delSp modSp">
        <pc:chgData name="Moriarty, Cavan" userId="S::cavanm@vt.edu::359f4d5b-dd62-45f1-93b8-d5fd818a1f31" providerId="AD" clId="Web-{58C042BC-8D5A-02FA-CEEA-6FE11C15805A}" dt="2024-10-21T21:31:16.998" v="326" actId="14100"/>
        <pc:sldMkLst>
          <pc:docMk/>
          <pc:sldMk cId="3812266906" sldId="274"/>
        </pc:sldMkLst>
        <pc:picChg chg="add mod">
          <ac:chgData name="Moriarty, Cavan" userId="S::cavanm@vt.edu::359f4d5b-dd62-45f1-93b8-d5fd818a1f31" providerId="AD" clId="Web-{58C042BC-8D5A-02FA-CEEA-6FE11C15805A}" dt="2024-10-21T21:31:16.998" v="326" actId="14100"/>
          <ac:picMkLst>
            <pc:docMk/>
            <pc:sldMk cId="3812266906" sldId="274"/>
            <ac:picMk id="10" creationId="{5C5F7744-62BE-3476-5E99-7466B4DD972D}"/>
          </ac:picMkLst>
        </pc:picChg>
      </pc:sldChg>
      <pc:sldChg chg="addSp delSp modSp">
        <pc:chgData name="Moriarty, Cavan" userId="S::cavanm@vt.edu::359f4d5b-dd62-45f1-93b8-d5fd818a1f31" providerId="AD" clId="Web-{58C042BC-8D5A-02FA-CEEA-6FE11C15805A}" dt="2024-10-21T22:25:17.779" v="502" actId="1076"/>
        <pc:sldMkLst>
          <pc:docMk/>
          <pc:sldMk cId="2214587421" sldId="275"/>
        </pc:sldMkLst>
        <pc:spChg chg="mod">
          <ac:chgData name="Moriarty, Cavan" userId="S::cavanm@vt.edu::359f4d5b-dd62-45f1-93b8-d5fd818a1f31" providerId="AD" clId="Web-{58C042BC-8D5A-02FA-CEEA-6FE11C15805A}" dt="2024-10-21T22:09:59.727" v="448" actId="20577"/>
          <ac:spMkLst>
            <pc:docMk/>
            <pc:sldMk cId="2214587421" sldId="275"/>
            <ac:spMk id="9" creationId="{1B363579-2748-4457-04E8-7B623ABA29C1}"/>
          </ac:spMkLst>
        </pc:spChg>
        <pc:spChg chg="add mod">
          <ac:chgData name="Moriarty, Cavan" userId="S::cavanm@vt.edu::359f4d5b-dd62-45f1-93b8-d5fd818a1f31" providerId="AD" clId="Web-{58C042BC-8D5A-02FA-CEEA-6FE11C15805A}" dt="2024-10-21T22:24:44.168" v="495"/>
          <ac:spMkLst>
            <pc:docMk/>
            <pc:sldMk cId="2214587421" sldId="275"/>
            <ac:spMk id="14" creationId="{A3AF76B7-99C3-882C-5FF7-5C836C2940B8}"/>
          </ac:spMkLst>
        </pc:spChg>
        <pc:spChg chg="add mod">
          <ac:chgData name="Moriarty, Cavan" userId="S::cavanm@vt.edu::359f4d5b-dd62-45f1-93b8-d5fd818a1f31" providerId="AD" clId="Web-{58C042BC-8D5A-02FA-CEEA-6FE11C15805A}" dt="2024-10-21T22:25:17.779" v="502" actId="1076"/>
          <ac:spMkLst>
            <pc:docMk/>
            <pc:sldMk cId="2214587421" sldId="275"/>
            <ac:spMk id="15" creationId="{E55AE60C-779A-E5A7-5219-07342084E849}"/>
          </ac:spMkLst>
        </pc:spChg>
        <pc:picChg chg="add mod ord">
          <ac:chgData name="Moriarty, Cavan" userId="S::cavanm@vt.edu::359f4d5b-dd62-45f1-93b8-d5fd818a1f31" providerId="AD" clId="Web-{58C042BC-8D5A-02FA-CEEA-6FE11C15805A}" dt="2024-10-21T22:23:08.461" v="477" actId="1076"/>
          <ac:picMkLst>
            <pc:docMk/>
            <pc:sldMk cId="2214587421" sldId="275"/>
            <ac:picMk id="6" creationId="{4AA99A7A-01E9-9DD9-8739-FBB867067931}"/>
          </ac:picMkLst>
        </pc:picChg>
        <pc:cxnChg chg="add mod">
          <ac:chgData name="Moriarty, Cavan" userId="S::cavanm@vt.edu::359f4d5b-dd62-45f1-93b8-d5fd818a1f31" providerId="AD" clId="Web-{58C042BC-8D5A-02FA-CEEA-6FE11C15805A}" dt="2024-10-21T22:23:21.962" v="480" actId="14100"/>
          <ac:cxnSpMkLst>
            <pc:docMk/>
            <pc:sldMk cId="2214587421" sldId="275"/>
            <ac:cxnSpMk id="10" creationId="{E001B921-6D30-52E6-1DE1-A966BE0D7E56}"/>
          </ac:cxnSpMkLst>
        </pc:cxnChg>
      </pc:sldChg>
      <pc:sldChg chg="modSp">
        <pc:chgData name="Moriarty, Cavan" userId="S::cavanm@vt.edu::359f4d5b-dd62-45f1-93b8-d5fd818a1f31" providerId="AD" clId="Web-{58C042BC-8D5A-02FA-CEEA-6FE11C15805A}" dt="2024-10-21T20:54:19.476" v="145"/>
        <pc:sldMkLst>
          <pc:docMk/>
          <pc:sldMk cId="1411262231" sldId="276"/>
        </pc:sldMkLst>
        <pc:graphicFrameChg chg="mod modGraphic">
          <ac:chgData name="Moriarty, Cavan" userId="S::cavanm@vt.edu::359f4d5b-dd62-45f1-93b8-d5fd818a1f31" providerId="AD" clId="Web-{58C042BC-8D5A-02FA-CEEA-6FE11C15805A}" dt="2024-10-21T20:54:19.476" v="145"/>
          <ac:graphicFrameMkLst>
            <pc:docMk/>
            <pc:sldMk cId="1411262231" sldId="276"/>
            <ac:graphicFrameMk id="6" creationId="{F34F19B1-FAE5-3E8F-D00B-AF8C56B34BD1}"/>
          </ac:graphicFrameMkLst>
        </pc:graphicFrameChg>
      </pc:sldChg>
      <pc:sldChg chg="modSp">
        <pc:chgData name="Moriarty, Cavan" userId="S::cavanm@vt.edu::359f4d5b-dd62-45f1-93b8-d5fd818a1f31" providerId="AD" clId="Web-{58C042BC-8D5A-02FA-CEEA-6FE11C15805A}" dt="2024-10-21T22:08:33.771" v="439" actId="20577"/>
        <pc:sldMkLst>
          <pc:docMk/>
          <pc:sldMk cId="1934720067" sldId="292"/>
        </pc:sldMkLst>
        <pc:spChg chg="mod">
          <ac:chgData name="Moriarty, Cavan" userId="S::cavanm@vt.edu::359f4d5b-dd62-45f1-93b8-d5fd818a1f31" providerId="AD" clId="Web-{58C042BC-8D5A-02FA-CEEA-6FE11C15805A}" dt="2024-10-21T22:07:12.143" v="396" actId="20577"/>
          <ac:spMkLst>
            <pc:docMk/>
            <pc:sldMk cId="1934720067" sldId="292"/>
            <ac:spMk id="9" creationId="{B0EE23AA-8F7D-F4AD-9996-25CA6C06E8DA}"/>
          </ac:spMkLst>
        </pc:spChg>
        <pc:spChg chg="mod">
          <ac:chgData name="Moriarty, Cavan" userId="S::cavanm@vt.edu::359f4d5b-dd62-45f1-93b8-d5fd818a1f31" providerId="AD" clId="Web-{58C042BC-8D5A-02FA-CEEA-6FE11C15805A}" dt="2024-10-21T22:08:33.771" v="439" actId="20577"/>
          <ac:spMkLst>
            <pc:docMk/>
            <pc:sldMk cId="1934720067" sldId="292"/>
            <ac:spMk id="11" creationId="{21D1B205-4CC4-1D3D-79B7-9956CA19CDFD}"/>
          </ac:spMkLst>
        </pc:spChg>
        <pc:spChg chg="mod">
          <ac:chgData name="Moriarty, Cavan" userId="S::cavanm@vt.edu::359f4d5b-dd62-45f1-93b8-d5fd818a1f31" providerId="AD" clId="Web-{58C042BC-8D5A-02FA-CEEA-6FE11C15805A}" dt="2024-10-21T22:00:41.581" v="362" actId="20577"/>
          <ac:spMkLst>
            <pc:docMk/>
            <pc:sldMk cId="1934720067" sldId="292"/>
            <ac:spMk id="14" creationId="{AFE7119C-48B3-3EB3-959C-4CACC745BC60}"/>
          </ac:spMkLst>
        </pc:spChg>
      </pc:sldChg>
      <pc:sldChg chg="ord">
        <pc:chgData name="Moriarty, Cavan" userId="S::cavanm@vt.edu::359f4d5b-dd62-45f1-93b8-d5fd818a1f31" providerId="AD" clId="Web-{58C042BC-8D5A-02FA-CEEA-6FE11C15805A}" dt="2024-10-21T21:42:25.336" v="327"/>
        <pc:sldMkLst>
          <pc:docMk/>
          <pc:sldMk cId="3228254133" sldId="294"/>
        </pc:sldMkLst>
      </pc:sldChg>
      <pc:sldChg chg="addSp modSp">
        <pc:chgData name="Moriarty, Cavan" userId="S::cavanm@vt.edu::359f4d5b-dd62-45f1-93b8-d5fd818a1f31" providerId="AD" clId="Web-{58C042BC-8D5A-02FA-CEEA-6FE11C15805A}" dt="2024-10-21T21:54:18.519" v="335" actId="1076"/>
        <pc:sldMkLst>
          <pc:docMk/>
          <pc:sldMk cId="3104306283" sldId="303"/>
        </pc:sldMkLst>
        <pc:picChg chg="add mod">
          <ac:chgData name="Moriarty, Cavan" userId="S::cavanm@vt.edu::359f4d5b-dd62-45f1-93b8-d5fd818a1f31" providerId="AD" clId="Web-{58C042BC-8D5A-02FA-CEEA-6FE11C15805A}" dt="2024-10-21T21:54:18.519" v="335" actId="1076"/>
          <ac:picMkLst>
            <pc:docMk/>
            <pc:sldMk cId="3104306283" sldId="303"/>
            <ac:picMk id="32" creationId="{44B466F5-4376-52B9-67B6-5C012E5E1EF5}"/>
          </ac:picMkLst>
        </pc:picChg>
      </pc:sldChg>
      <pc:sldChg chg="addSp delSp modSp new">
        <pc:chgData name="Moriarty, Cavan" userId="S::cavanm@vt.edu::359f4d5b-dd62-45f1-93b8-d5fd818a1f31" providerId="AD" clId="Web-{58C042BC-8D5A-02FA-CEEA-6FE11C15805A}" dt="2024-10-21T21:30:42.965" v="322" actId="1076"/>
        <pc:sldMkLst>
          <pc:docMk/>
          <pc:sldMk cId="3528466392" sldId="306"/>
        </pc:sldMkLst>
      </pc:sldChg>
      <pc:sldChg chg="modSp">
        <pc:chgData name="Moriarty, Cavan" userId="S::cavanm@vt.edu::359f4d5b-dd62-45f1-93b8-d5fd818a1f31" providerId="AD" clId="Web-{58C042BC-8D5A-02FA-CEEA-6FE11C15805A}" dt="2024-10-21T22:03:51.416" v="364"/>
        <pc:sldMkLst>
          <pc:docMk/>
          <pc:sldMk cId="4018254050" sldId="307"/>
        </pc:sldMkLst>
        <pc:graphicFrameChg chg="mod modGraphic">
          <ac:chgData name="Moriarty, Cavan" userId="S::cavanm@vt.edu::359f4d5b-dd62-45f1-93b8-d5fd818a1f31" providerId="AD" clId="Web-{58C042BC-8D5A-02FA-CEEA-6FE11C15805A}" dt="2024-10-21T22:03:51.416" v="364"/>
          <ac:graphicFrameMkLst>
            <pc:docMk/>
            <pc:sldMk cId="4018254050" sldId="307"/>
            <ac:graphicFrameMk id="3" creationId="{6E78E980-AF1D-74B7-7CD4-B3BBEDAD40C4}"/>
          </ac:graphicFrameMkLst>
        </pc:graphicFrameChg>
      </pc:sldChg>
      <pc:sldChg chg="addSp modSp">
        <pc:chgData name="Moriarty, Cavan" userId="S::cavanm@vt.edu::359f4d5b-dd62-45f1-93b8-d5fd818a1f31" providerId="AD" clId="Web-{58C042BC-8D5A-02FA-CEEA-6FE11C15805A}" dt="2024-10-21T22:31:25.216" v="517" actId="1076"/>
        <pc:sldMkLst>
          <pc:docMk/>
          <pc:sldMk cId="1774333815" sldId="308"/>
        </pc:sldMkLst>
      </pc:sldChg>
    </pc:docChg>
  </pc:docChgLst>
  <pc:docChgLst>
    <pc:chgData name="Lee, Justin" userId="S::justinwllee@vt.edu::07432b45-5420-48a7-b5c0-a50258208d38" providerId="AD" clId="Web-{9CDD433B-AC7C-7776-CD05-CD539AA666A9}"/>
    <pc:docChg chg="mod addSld delSld modSld">
      <pc:chgData name="Lee, Justin" userId="S::justinwllee@vt.edu::07432b45-5420-48a7-b5c0-a50258208d38" providerId="AD" clId="Web-{9CDD433B-AC7C-7776-CD05-CD539AA666A9}" dt="2024-10-21T21:31:58.358" v="321"/>
      <pc:docMkLst>
        <pc:docMk/>
      </pc:docMkLst>
      <pc:sldChg chg="modSp">
        <pc:chgData name="Lee, Justin" userId="S::justinwllee@vt.edu::07432b45-5420-48a7-b5c0-a50258208d38" providerId="AD" clId="Web-{9CDD433B-AC7C-7776-CD05-CD539AA666A9}" dt="2024-10-21T20:22:25.931" v="78" actId="14100"/>
        <pc:sldMkLst>
          <pc:docMk/>
          <pc:sldMk cId="3554170091" sldId="259"/>
        </pc:sldMkLst>
        <pc:spChg chg="mod">
          <ac:chgData name="Lee, Justin" userId="S::justinwllee@vt.edu::07432b45-5420-48a7-b5c0-a50258208d38" providerId="AD" clId="Web-{9CDD433B-AC7C-7776-CD05-CD539AA666A9}" dt="2024-10-21T20:22:25.931" v="78" actId="14100"/>
          <ac:spMkLst>
            <pc:docMk/>
            <pc:sldMk cId="3554170091" sldId="259"/>
            <ac:spMk id="5" creationId="{9B9840FF-F551-74FF-27C3-D1C230DB3D08}"/>
          </ac:spMkLst>
        </pc:spChg>
        <pc:spChg chg="mod">
          <ac:chgData name="Lee, Justin" userId="S::justinwllee@vt.edu::07432b45-5420-48a7-b5c0-a50258208d38" providerId="AD" clId="Web-{9CDD433B-AC7C-7776-CD05-CD539AA666A9}" dt="2024-10-21T20:15:10.132" v="60" actId="1076"/>
          <ac:spMkLst>
            <pc:docMk/>
            <pc:sldMk cId="3554170091" sldId="259"/>
            <ac:spMk id="6" creationId="{EE888410-B293-7D26-1440-593AD56AC126}"/>
          </ac:spMkLst>
        </pc:spChg>
      </pc:sldChg>
      <pc:sldChg chg="modSp">
        <pc:chgData name="Lee, Justin" userId="S::justinwllee@vt.edu::07432b45-5420-48a7-b5c0-a50258208d38" providerId="AD" clId="Web-{9CDD433B-AC7C-7776-CD05-CD539AA666A9}" dt="2024-10-21T20:13:10.194" v="54"/>
        <pc:sldMkLst>
          <pc:docMk/>
          <pc:sldMk cId="1929971972" sldId="260"/>
        </pc:sldMkLst>
        <pc:graphicFrameChg chg="mod modGraphic">
          <ac:chgData name="Lee, Justin" userId="S::justinwllee@vt.edu::07432b45-5420-48a7-b5c0-a50258208d38" providerId="AD" clId="Web-{9CDD433B-AC7C-7776-CD05-CD539AA666A9}" dt="2024-10-21T20:13:10.194" v="54"/>
          <ac:graphicFrameMkLst>
            <pc:docMk/>
            <pc:sldMk cId="1929971972" sldId="260"/>
            <ac:graphicFrameMk id="16" creationId="{A2947E8F-450E-4DAA-2B02-A32FFB124083}"/>
          </ac:graphicFrameMkLst>
        </pc:graphicFrameChg>
      </pc:sldChg>
      <pc:sldChg chg="addSp delSp modSp addAnim delAnim modAnim">
        <pc:chgData name="Lee, Justin" userId="S::justinwllee@vt.edu::07432b45-5420-48a7-b5c0-a50258208d38" providerId="AD" clId="Web-{9CDD433B-AC7C-7776-CD05-CD539AA666A9}" dt="2024-10-21T21:27:44.810" v="313"/>
        <pc:sldMkLst>
          <pc:docMk/>
          <pc:sldMk cId="2274925715" sldId="263"/>
        </pc:sldMkLst>
        <pc:spChg chg="mod">
          <ac:chgData name="Lee, Justin" userId="S::justinwllee@vt.edu::07432b45-5420-48a7-b5c0-a50258208d38" providerId="AD" clId="Web-{9CDD433B-AC7C-7776-CD05-CD539AA666A9}" dt="2024-10-21T21:12:39.133" v="270"/>
          <ac:spMkLst>
            <pc:docMk/>
            <pc:sldMk cId="2274925715" sldId="263"/>
            <ac:spMk id="3" creationId="{4D97E67E-AE42-705E-8BBF-A8703C0E1716}"/>
          </ac:spMkLst>
        </pc:spChg>
        <pc:spChg chg="add mod">
          <ac:chgData name="Lee, Justin" userId="S::justinwllee@vt.edu::07432b45-5420-48a7-b5c0-a50258208d38" providerId="AD" clId="Web-{9CDD433B-AC7C-7776-CD05-CD539AA666A9}" dt="2024-10-21T21:09:03.663" v="236" actId="1076"/>
          <ac:spMkLst>
            <pc:docMk/>
            <pc:sldMk cId="2274925715" sldId="263"/>
            <ac:spMk id="6" creationId="{37E9EBE2-A4B7-41EA-BD9C-AD04FF24651D}"/>
          </ac:spMkLst>
        </pc:spChg>
        <pc:spChg chg="add mod">
          <ac:chgData name="Lee, Justin" userId="S::justinwllee@vt.edu::07432b45-5420-48a7-b5c0-a50258208d38" providerId="AD" clId="Web-{9CDD433B-AC7C-7776-CD05-CD539AA666A9}" dt="2024-10-21T21:09:21.804" v="242" actId="1076"/>
          <ac:spMkLst>
            <pc:docMk/>
            <pc:sldMk cId="2274925715" sldId="263"/>
            <ac:spMk id="7" creationId="{F83A3DE8-79C7-DFE6-C1A2-5F4D83F70A5A}"/>
          </ac:spMkLst>
        </pc:spChg>
        <pc:spChg chg="add mod">
          <ac:chgData name="Lee, Justin" userId="S::justinwllee@vt.edu::07432b45-5420-48a7-b5c0-a50258208d38" providerId="AD" clId="Web-{9CDD433B-AC7C-7776-CD05-CD539AA666A9}" dt="2024-10-21T21:09:13.679" v="240" actId="20577"/>
          <ac:spMkLst>
            <pc:docMk/>
            <pc:sldMk cId="2274925715" sldId="263"/>
            <ac:spMk id="8" creationId="{8E906A64-9F06-4C26-1763-51D13736CEAB}"/>
          </ac:spMkLst>
        </pc:spChg>
        <pc:spChg chg="mod">
          <ac:chgData name="Lee, Justin" userId="S::justinwllee@vt.edu::07432b45-5420-48a7-b5c0-a50258208d38" providerId="AD" clId="Web-{9CDD433B-AC7C-7776-CD05-CD539AA666A9}" dt="2024-10-21T21:25:16.059" v="302" actId="20577"/>
          <ac:spMkLst>
            <pc:docMk/>
            <pc:sldMk cId="2274925715" sldId="263"/>
            <ac:spMk id="19" creationId="{E029FDCF-6E1C-5A5B-AA57-B5D9A64FEEE2}"/>
          </ac:spMkLst>
        </pc:spChg>
        <pc:spChg chg="mod">
          <ac:chgData name="Lee, Justin" userId="S::justinwllee@vt.edu::07432b45-5420-48a7-b5c0-a50258208d38" providerId="AD" clId="Web-{9CDD433B-AC7C-7776-CD05-CD539AA666A9}" dt="2024-10-21T20:50:19.689" v="169" actId="20577"/>
          <ac:spMkLst>
            <pc:docMk/>
            <pc:sldMk cId="2274925715" sldId="263"/>
            <ac:spMk id="22" creationId="{60B722D4-D15B-1588-163E-A7DCEE65B45B}"/>
          </ac:spMkLst>
        </pc:spChg>
        <pc:spChg chg="add del">
          <ac:chgData name="Lee, Justin" userId="S::justinwllee@vt.edu::07432b45-5420-48a7-b5c0-a50258208d38" providerId="AD" clId="Web-{9CDD433B-AC7C-7776-CD05-CD539AA666A9}" dt="2024-10-21T21:12:45.805" v="272"/>
          <ac:spMkLst>
            <pc:docMk/>
            <pc:sldMk cId="2274925715" sldId="263"/>
            <ac:spMk id="23" creationId="{E8E8B55C-5C1F-666A-C166-4B9D6745CD3A}"/>
          </ac:spMkLst>
        </pc:spChg>
        <pc:spChg chg="mod">
          <ac:chgData name="Lee, Justin" userId="S::justinwllee@vt.edu::07432b45-5420-48a7-b5c0-a50258208d38" providerId="AD" clId="Web-{9CDD433B-AC7C-7776-CD05-CD539AA666A9}" dt="2024-10-21T20:50:18.954" v="168" actId="20577"/>
          <ac:spMkLst>
            <pc:docMk/>
            <pc:sldMk cId="2274925715" sldId="263"/>
            <ac:spMk id="25" creationId="{0DA42933-99CC-1C04-5B6A-74DF46DB4D59}"/>
          </ac:spMkLst>
        </pc:spChg>
        <pc:spChg chg="mod">
          <ac:chgData name="Lee, Justin" userId="S::justinwllee@vt.edu::07432b45-5420-48a7-b5c0-a50258208d38" providerId="AD" clId="Web-{9CDD433B-AC7C-7776-CD05-CD539AA666A9}" dt="2024-10-21T20:50:17.360" v="167" actId="20577"/>
          <ac:spMkLst>
            <pc:docMk/>
            <pc:sldMk cId="2274925715" sldId="263"/>
            <ac:spMk id="28" creationId="{158F6E47-E422-E37E-9AB7-3DA7C4CF7184}"/>
          </ac:spMkLst>
        </pc:spChg>
        <pc:picChg chg="add mod">
          <ac:chgData name="Lee, Justin" userId="S::justinwllee@vt.edu::07432b45-5420-48a7-b5c0-a50258208d38" providerId="AD" clId="Web-{9CDD433B-AC7C-7776-CD05-CD539AA666A9}" dt="2024-10-21T21:13:01.367" v="276" actId="1076"/>
          <ac:picMkLst>
            <pc:docMk/>
            <pc:sldMk cId="2274925715" sldId="263"/>
            <ac:picMk id="5" creationId="{07AAC8F5-C4D6-2920-6DA8-B741BDC06DAE}"/>
          </ac:picMkLst>
        </pc:picChg>
        <pc:cxnChg chg="add mod">
          <ac:chgData name="Lee, Justin" userId="S::justinwllee@vt.edu::07432b45-5420-48a7-b5c0-a50258208d38" providerId="AD" clId="Web-{9CDD433B-AC7C-7776-CD05-CD539AA666A9}" dt="2024-10-21T21:09:55.038" v="250" actId="14100"/>
          <ac:cxnSpMkLst>
            <pc:docMk/>
            <pc:sldMk cId="2274925715" sldId="263"/>
            <ac:cxnSpMk id="10" creationId="{11F0DCEC-F13B-3F90-AE19-80B7EB60C425}"/>
          </ac:cxnSpMkLst>
        </pc:cxnChg>
        <pc:cxnChg chg="add mod">
          <ac:chgData name="Lee, Justin" userId="S::justinwllee@vt.edu::07432b45-5420-48a7-b5c0-a50258208d38" providerId="AD" clId="Web-{9CDD433B-AC7C-7776-CD05-CD539AA666A9}" dt="2024-10-21T21:13:09.367" v="278"/>
          <ac:cxnSpMkLst>
            <pc:docMk/>
            <pc:sldMk cId="2274925715" sldId="263"/>
            <ac:cxnSpMk id="11" creationId="{74DA286A-889C-A14B-6D1B-8899AD1C6D51}"/>
          </ac:cxnSpMkLst>
        </pc:cxnChg>
        <pc:cxnChg chg="add mod">
          <ac:chgData name="Lee, Justin" userId="S::justinwllee@vt.edu::07432b45-5420-48a7-b5c0-a50258208d38" providerId="AD" clId="Web-{9CDD433B-AC7C-7776-CD05-CD539AA666A9}" dt="2024-10-21T21:10:11.960" v="256" actId="14100"/>
          <ac:cxnSpMkLst>
            <pc:docMk/>
            <pc:sldMk cId="2274925715" sldId="263"/>
            <ac:cxnSpMk id="18" creationId="{391BA4FF-972D-81B1-CE94-B1A4CB11DF76}"/>
          </ac:cxnSpMkLst>
        </pc:cxnChg>
      </pc:sldChg>
      <pc:sldChg chg="modSp addAnim modAnim">
        <pc:chgData name="Lee, Justin" userId="S::justinwllee@vt.edu::07432b45-5420-48a7-b5c0-a50258208d38" providerId="AD" clId="Web-{9CDD433B-AC7C-7776-CD05-CD539AA666A9}" dt="2024-10-21T21:31:58.358" v="321"/>
        <pc:sldMkLst>
          <pc:docMk/>
          <pc:sldMk cId="3812266906" sldId="274"/>
        </pc:sldMkLst>
        <pc:spChg chg="mod">
          <ac:chgData name="Lee, Justin" userId="S::justinwllee@vt.edu::07432b45-5420-48a7-b5c0-a50258208d38" providerId="AD" clId="Web-{9CDD433B-AC7C-7776-CD05-CD539AA666A9}" dt="2024-10-21T21:29:49.982" v="314" actId="20577"/>
          <ac:spMkLst>
            <pc:docMk/>
            <pc:sldMk cId="3812266906" sldId="274"/>
            <ac:spMk id="18" creationId="{7DFCEDE7-09C2-E5B9-0500-C10E421BB0EE}"/>
          </ac:spMkLst>
        </pc:spChg>
        <pc:picChg chg="mod">
          <ac:chgData name="Lee, Justin" userId="S::justinwllee@vt.edu::07432b45-5420-48a7-b5c0-a50258208d38" providerId="AD" clId="Web-{9CDD433B-AC7C-7776-CD05-CD539AA666A9}" dt="2024-10-21T21:31:26.279" v="317" actId="1076"/>
          <ac:picMkLst>
            <pc:docMk/>
            <pc:sldMk cId="3812266906" sldId="274"/>
            <ac:picMk id="10" creationId="{5C5F7744-62BE-3476-5E99-7466B4DD972D}"/>
          </ac:picMkLst>
        </pc:picChg>
      </pc:sldChg>
      <pc:sldChg chg="addSp delSp modSp addAnim modAnim">
        <pc:chgData name="Lee, Justin" userId="S::justinwllee@vt.edu::07432b45-5420-48a7-b5c0-a50258208d38" providerId="AD" clId="Web-{9CDD433B-AC7C-7776-CD05-CD539AA666A9}" dt="2024-10-21T20:58:21.035" v="202" actId="14100"/>
        <pc:sldMkLst>
          <pc:docMk/>
          <pc:sldMk cId="1411262231" sldId="276"/>
        </pc:sldMkLst>
        <pc:spChg chg="add mod ord">
          <ac:chgData name="Lee, Justin" userId="S::justinwllee@vt.edu::07432b45-5420-48a7-b5c0-a50258208d38" providerId="AD" clId="Web-{9CDD433B-AC7C-7776-CD05-CD539AA666A9}" dt="2024-10-21T20:35:05.434" v="122"/>
          <ac:spMkLst>
            <pc:docMk/>
            <pc:sldMk cId="1411262231" sldId="276"/>
            <ac:spMk id="10" creationId="{86425B47-A001-1775-0CD3-64D0F1169AF0}"/>
          </ac:spMkLst>
        </pc:spChg>
        <pc:spChg chg="add mod">
          <ac:chgData name="Lee, Justin" userId="S::justinwllee@vt.edu::07432b45-5420-48a7-b5c0-a50258208d38" providerId="AD" clId="Web-{9CDD433B-AC7C-7776-CD05-CD539AA666A9}" dt="2024-10-21T20:58:21.035" v="202" actId="14100"/>
          <ac:spMkLst>
            <pc:docMk/>
            <pc:sldMk cId="1411262231" sldId="276"/>
            <ac:spMk id="11" creationId="{8A597A07-305B-4599-6589-4C7FEAF7E2D0}"/>
          </ac:spMkLst>
        </pc:spChg>
        <pc:spChg chg="add mod">
          <ac:chgData name="Lee, Justin" userId="S::justinwllee@vt.edu::07432b45-5420-48a7-b5c0-a50258208d38" providerId="AD" clId="Web-{9CDD433B-AC7C-7776-CD05-CD539AA666A9}" dt="2024-10-21T20:56:17.065" v="199" actId="14100"/>
          <ac:spMkLst>
            <pc:docMk/>
            <pc:sldMk cId="1411262231" sldId="276"/>
            <ac:spMk id="12" creationId="{60539290-BCD2-2A63-061B-7B8FE01326F9}"/>
          </ac:spMkLst>
        </pc:spChg>
        <pc:spChg chg="add mod">
          <ac:chgData name="Lee, Justin" userId="S::justinwllee@vt.edu::07432b45-5420-48a7-b5c0-a50258208d38" providerId="AD" clId="Web-{9CDD433B-AC7C-7776-CD05-CD539AA666A9}" dt="2024-10-21T20:52:24.252" v="190" actId="14100"/>
          <ac:spMkLst>
            <pc:docMk/>
            <pc:sldMk cId="1411262231" sldId="276"/>
            <ac:spMk id="13" creationId="{7E790E74-0494-614B-790F-20EBD695164F}"/>
          </ac:spMkLst>
        </pc:spChg>
        <pc:graphicFrameChg chg="mod ord modGraphic">
          <ac:chgData name="Lee, Justin" userId="S::justinwllee@vt.edu::07432b45-5420-48a7-b5c0-a50258208d38" providerId="AD" clId="Web-{9CDD433B-AC7C-7776-CD05-CD539AA666A9}" dt="2024-10-21T20:52:10.502" v="187"/>
          <ac:graphicFrameMkLst>
            <pc:docMk/>
            <pc:sldMk cId="1411262231" sldId="276"/>
            <ac:graphicFrameMk id="6" creationId="{F34F19B1-FAE5-3E8F-D00B-AF8C56B34BD1}"/>
          </ac:graphicFrameMkLst>
        </pc:graphicFrameChg>
      </pc:sldChg>
      <pc:sldChg chg="modSp">
        <pc:chgData name="Lee, Justin" userId="S::justinwllee@vt.edu::07432b45-5420-48a7-b5c0-a50258208d38" providerId="AD" clId="Web-{9CDD433B-AC7C-7776-CD05-CD539AA666A9}" dt="2024-10-21T20:18:08.523" v="76" actId="20577"/>
        <pc:sldMkLst>
          <pc:docMk/>
          <pc:sldMk cId="1300312925" sldId="283"/>
        </pc:sldMkLst>
        <pc:spChg chg="mod">
          <ac:chgData name="Lee, Justin" userId="S::justinwllee@vt.edu::07432b45-5420-48a7-b5c0-a50258208d38" providerId="AD" clId="Web-{9CDD433B-AC7C-7776-CD05-CD539AA666A9}" dt="2024-10-21T20:18:08.523" v="76" actId="20577"/>
          <ac:spMkLst>
            <pc:docMk/>
            <pc:sldMk cId="1300312925" sldId="283"/>
            <ac:spMk id="13" creationId="{5E4227A3-4F1E-AD9A-DF76-482BF1AF3E06}"/>
          </ac:spMkLst>
        </pc:spChg>
      </pc:sldChg>
      <pc:sldChg chg="new del">
        <pc:chgData name="Lee, Justin" userId="S::justinwllee@vt.edu::07432b45-5420-48a7-b5c0-a50258208d38" providerId="AD" clId="Web-{9CDD433B-AC7C-7776-CD05-CD539AA666A9}" dt="2024-10-21T21:08:07.444" v="211"/>
        <pc:sldMkLst>
          <pc:docMk/>
          <pc:sldMk cId="885999727" sldId="304"/>
        </pc:sldMkLst>
      </pc:sldChg>
    </pc:docChg>
  </pc:docChgLst>
  <pc:docChgLst>
    <pc:chgData name="Moriarty, Cavan" userId="S::cavanm@vt.edu::359f4d5b-dd62-45f1-93b8-d5fd818a1f31" providerId="AD" clId="Web-{07A1A309-E0E3-95F1-2E8B-589F3D30C60F}"/>
    <pc:docChg chg="addSld">
      <pc:chgData name="Moriarty, Cavan" userId="S::cavanm@vt.edu::359f4d5b-dd62-45f1-93b8-d5fd818a1f31" providerId="AD" clId="Web-{07A1A309-E0E3-95F1-2E8B-589F3D30C60F}" dt="2024-10-18T21:08:54.339" v="0"/>
      <pc:docMkLst>
        <pc:docMk/>
      </pc:docMkLst>
      <pc:sldChg chg="new">
        <pc:chgData name="Moriarty, Cavan" userId="S::cavanm@vt.edu::359f4d5b-dd62-45f1-93b8-d5fd818a1f31" providerId="AD" clId="Web-{07A1A309-E0E3-95F1-2E8B-589F3D30C60F}" dt="2024-10-18T21:08:54.339" v="0"/>
        <pc:sldMkLst>
          <pc:docMk/>
          <pc:sldMk cId="1934720067" sldId="292"/>
        </pc:sldMkLst>
      </pc:sldChg>
    </pc:docChg>
  </pc:docChgLst>
  <pc:docChgLst>
    <pc:chgData name="Moriarty, Cavan" userId="S::cavanm@vt.edu::359f4d5b-dd62-45f1-93b8-d5fd818a1f31" providerId="AD" clId="Web-{AC2ECB16-43FC-DDEE-12B5-7E8C9D8C4F51}"/>
    <pc:docChg chg="modSld">
      <pc:chgData name="Moriarty, Cavan" userId="S::cavanm@vt.edu::359f4d5b-dd62-45f1-93b8-d5fd818a1f31" providerId="AD" clId="Web-{AC2ECB16-43FC-DDEE-12B5-7E8C9D8C4F51}" dt="2024-10-23T20:50:56.063" v="19"/>
      <pc:docMkLst>
        <pc:docMk/>
      </pc:docMkLst>
      <pc:sldChg chg="modNotes">
        <pc:chgData name="Moriarty, Cavan" userId="S::cavanm@vt.edu::359f4d5b-dd62-45f1-93b8-d5fd818a1f31" providerId="AD" clId="Web-{AC2ECB16-43FC-DDEE-12B5-7E8C9D8C4F51}" dt="2024-10-23T20:50:03.109" v="6"/>
        <pc:sldMkLst>
          <pc:docMk/>
          <pc:sldMk cId="1929971972" sldId="260"/>
        </pc:sldMkLst>
      </pc:sldChg>
      <pc:sldChg chg="modNotes">
        <pc:chgData name="Moriarty, Cavan" userId="S::cavanm@vt.edu::359f4d5b-dd62-45f1-93b8-d5fd818a1f31" providerId="AD" clId="Web-{AC2ECB16-43FC-DDEE-12B5-7E8C9D8C4F51}" dt="2024-10-23T20:50:48.626" v="16"/>
        <pc:sldMkLst>
          <pc:docMk/>
          <pc:sldMk cId="2274925715" sldId="263"/>
        </pc:sldMkLst>
      </pc:sldChg>
      <pc:sldChg chg="modNotes">
        <pc:chgData name="Moriarty, Cavan" userId="S::cavanm@vt.edu::359f4d5b-dd62-45f1-93b8-d5fd818a1f31" providerId="AD" clId="Web-{AC2ECB16-43FC-DDEE-12B5-7E8C9D8C4F51}" dt="2024-10-23T20:50:56.063" v="19"/>
        <pc:sldMkLst>
          <pc:docMk/>
          <pc:sldMk cId="3812266906" sldId="274"/>
        </pc:sldMkLst>
      </pc:sldChg>
      <pc:sldChg chg="modNotes">
        <pc:chgData name="Moriarty, Cavan" userId="S::cavanm@vt.edu::359f4d5b-dd62-45f1-93b8-d5fd818a1f31" providerId="AD" clId="Web-{AC2ECB16-43FC-DDEE-12B5-7E8C9D8C4F51}" dt="2024-10-23T20:50:22.453" v="9"/>
        <pc:sldMkLst>
          <pc:docMk/>
          <pc:sldMk cId="1411262231" sldId="276"/>
        </pc:sldMkLst>
      </pc:sldChg>
      <pc:sldChg chg="modNotes">
        <pc:chgData name="Moriarty, Cavan" userId="S::cavanm@vt.edu::359f4d5b-dd62-45f1-93b8-d5fd818a1f31" providerId="AD" clId="Web-{AC2ECB16-43FC-DDEE-12B5-7E8C9D8C4F51}" dt="2024-10-23T20:50:36.297" v="13"/>
        <pc:sldMkLst>
          <pc:docMk/>
          <pc:sldMk cId="1212324966" sldId="298"/>
        </pc:sldMkLst>
      </pc:sldChg>
    </pc:docChg>
  </pc:docChgLst>
  <pc:docChgLst>
    <pc:chgData name="Baum, Andrew" userId="0ca10a84-aafc-49d6-9769-f2370d9dd716" providerId="ADAL" clId="{8A672C62-0B07-4A45-9351-4E35FBCDFBDB}"/>
    <pc:docChg chg="undo custSel addSld delSld modSld sldOrd">
      <pc:chgData name="Baum, Andrew" userId="0ca10a84-aafc-49d6-9769-f2370d9dd716" providerId="ADAL" clId="{8A672C62-0B07-4A45-9351-4E35FBCDFBDB}" dt="2024-10-21T23:06:10.601" v="6532" actId="20577"/>
      <pc:docMkLst>
        <pc:docMk/>
      </pc:docMkLst>
      <pc:sldChg chg="addSp delSp modSp mod setBg">
        <pc:chgData name="Baum, Andrew" userId="0ca10a84-aafc-49d6-9769-f2370d9dd716" providerId="ADAL" clId="{8A672C62-0B07-4A45-9351-4E35FBCDFBDB}" dt="2024-10-17T20:54:11.872" v="1617" actId="1076"/>
        <pc:sldMkLst>
          <pc:docMk/>
          <pc:sldMk cId="2330148216" sldId="256"/>
        </pc:sldMkLst>
      </pc:sldChg>
      <pc:sldChg chg="addSp delSp modSp mod modNotesTx">
        <pc:chgData name="Baum, Andrew" userId="0ca10a84-aafc-49d6-9769-f2370d9dd716" providerId="ADAL" clId="{8A672C62-0B07-4A45-9351-4E35FBCDFBDB}" dt="2024-10-21T23:01:16.789" v="6404" actId="20577"/>
        <pc:sldMkLst>
          <pc:docMk/>
          <pc:sldMk cId="450254832" sldId="257"/>
        </pc:sldMkLst>
        <pc:spChg chg="mod">
          <ac:chgData name="Baum, Andrew" userId="0ca10a84-aafc-49d6-9769-f2370d9dd716" providerId="ADAL" clId="{8A672C62-0B07-4A45-9351-4E35FBCDFBDB}" dt="2024-10-17T20:15:33.969" v="1218" actId="1076"/>
          <ac:spMkLst>
            <pc:docMk/>
            <pc:sldMk cId="450254832" sldId="257"/>
            <ac:spMk id="3" creationId="{BCBBED92-2C48-BAFF-18DF-08BAF0899969}"/>
          </ac:spMkLst>
        </pc:spChg>
        <pc:spChg chg="mod">
          <ac:chgData name="Baum, Andrew" userId="0ca10a84-aafc-49d6-9769-f2370d9dd716" providerId="ADAL" clId="{8A672C62-0B07-4A45-9351-4E35FBCDFBDB}" dt="2024-10-17T21:18:57.947" v="1781" actId="1076"/>
          <ac:spMkLst>
            <pc:docMk/>
            <pc:sldMk cId="450254832" sldId="257"/>
            <ac:spMk id="7" creationId="{5C375515-341D-0228-CB95-0B86184BB40E}"/>
          </ac:spMkLst>
        </pc:spChg>
        <pc:spChg chg="mod">
          <ac:chgData name="Baum, Andrew" userId="0ca10a84-aafc-49d6-9769-f2370d9dd716" providerId="ADAL" clId="{8A672C62-0B07-4A45-9351-4E35FBCDFBDB}" dt="2024-10-17T20:15:30.583" v="1217" actId="1076"/>
          <ac:spMkLst>
            <pc:docMk/>
            <pc:sldMk cId="450254832" sldId="257"/>
            <ac:spMk id="9" creationId="{EF29590B-961F-7050-25FF-415EF78E1B5E}"/>
          </ac:spMkLst>
        </pc:spChg>
        <pc:spChg chg="add mod">
          <ac:chgData name="Baum, Andrew" userId="0ca10a84-aafc-49d6-9769-f2370d9dd716" providerId="ADAL" clId="{8A672C62-0B07-4A45-9351-4E35FBCDFBDB}" dt="2024-10-17T21:19:14.102" v="1819" actId="20577"/>
          <ac:spMkLst>
            <pc:docMk/>
            <pc:sldMk cId="450254832" sldId="257"/>
            <ac:spMk id="12" creationId="{11922654-E3DA-CF3A-AD0B-51CBB2649349}"/>
          </ac:spMkLst>
        </pc:spChg>
        <pc:graphicFrameChg chg="add mod">
          <ac:chgData name="Baum, Andrew" userId="0ca10a84-aafc-49d6-9769-f2370d9dd716" providerId="ADAL" clId="{8A672C62-0B07-4A45-9351-4E35FBCDFBDB}" dt="2024-10-21T22:37:13.159" v="6196" actId="1076"/>
          <ac:graphicFrameMkLst>
            <pc:docMk/>
            <pc:sldMk cId="450254832" sldId="257"/>
            <ac:graphicFrameMk id="15" creationId="{2A64505A-ED99-71AB-EA10-7FCFD34E10E4}"/>
          </ac:graphicFrameMkLst>
        </pc:graphicFrameChg>
        <pc:picChg chg="mod">
          <ac:chgData name="Baum, Andrew" userId="0ca10a84-aafc-49d6-9769-f2370d9dd716" providerId="ADAL" clId="{8A672C62-0B07-4A45-9351-4E35FBCDFBDB}" dt="2024-10-17T21:18:36.540" v="1776" actId="1076"/>
          <ac:picMkLst>
            <pc:docMk/>
            <pc:sldMk cId="450254832" sldId="257"/>
            <ac:picMk id="6" creationId="{94B839D0-ED18-F1C7-F6CD-2796A662F88A}"/>
          </ac:picMkLst>
        </pc:picChg>
        <pc:picChg chg="add mod">
          <ac:chgData name="Baum, Andrew" userId="0ca10a84-aafc-49d6-9769-f2370d9dd716" providerId="ADAL" clId="{8A672C62-0B07-4A45-9351-4E35FBCDFBDB}" dt="2024-10-17T21:18:44.313" v="1779" actId="1076"/>
          <ac:picMkLst>
            <pc:docMk/>
            <pc:sldMk cId="450254832" sldId="257"/>
            <ac:picMk id="11" creationId="{65EE2B23-A729-E5C0-64F8-707B782AB97D}"/>
          </ac:picMkLst>
        </pc:picChg>
      </pc:sldChg>
      <pc:sldChg chg="addSp delSp modSp mod modNotesTx">
        <pc:chgData name="Baum, Andrew" userId="0ca10a84-aafc-49d6-9769-f2370d9dd716" providerId="ADAL" clId="{8A672C62-0B07-4A45-9351-4E35FBCDFBDB}" dt="2024-10-21T23:01:11.826" v="6398" actId="20577"/>
        <pc:sldMkLst>
          <pc:docMk/>
          <pc:sldMk cId="213341159" sldId="258"/>
        </pc:sldMkLst>
        <pc:spChg chg="mod">
          <ac:chgData name="Baum, Andrew" userId="0ca10a84-aafc-49d6-9769-f2370d9dd716" providerId="ADAL" clId="{8A672C62-0B07-4A45-9351-4E35FBCDFBDB}" dt="2024-10-17T20:21:22.720" v="1279" actId="20577"/>
          <ac:spMkLst>
            <pc:docMk/>
            <pc:sldMk cId="213341159" sldId="258"/>
            <ac:spMk id="3" creationId="{D764EA9C-ECFB-9852-1BF6-D6462289DA45}"/>
          </ac:spMkLst>
        </pc:spChg>
        <pc:spChg chg="mod">
          <ac:chgData name="Baum, Andrew" userId="0ca10a84-aafc-49d6-9769-f2370d9dd716" providerId="ADAL" clId="{8A672C62-0B07-4A45-9351-4E35FBCDFBDB}" dt="2024-10-17T20:02:22.324" v="619" actId="1076"/>
          <ac:spMkLst>
            <pc:docMk/>
            <pc:sldMk cId="213341159" sldId="258"/>
            <ac:spMk id="5" creationId="{018698CB-AE16-3326-DFA4-DD1C477958CD}"/>
          </ac:spMkLst>
        </pc:spChg>
        <pc:spChg chg="mod">
          <ac:chgData name="Baum, Andrew" userId="0ca10a84-aafc-49d6-9769-f2370d9dd716" providerId="ADAL" clId="{8A672C62-0B07-4A45-9351-4E35FBCDFBDB}" dt="2024-10-17T20:02:22.324" v="619" actId="1076"/>
          <ac:spMkLst>
            <pc:docMk/>
            <pc:sldMk cId="213341159" sldId="258"/>
            <ac:spMk id="6" creationId="{0B3F2A88-6B8F-5BBE-48CF-25DF2D3A47C7}"/>
          </ac:spMkLst>
        </pc:spChg>
        <pc:spChg chg="mod">
          <ac:chgData name="Baum, Andrew" userId="0ca10a84-aafc-49d6-9769-f2370d9dd716" providerId="ADAL" clId="{8A672C62-0B07-4A45-9351-4E35FBCDFBDB}" dt="2024-10-17T20:02:22.324" v="619" actId="1076"/>
          <ac:spMkLst>
            <pc:docMk/>
            <pc:sldMk cId="213341159" sldId="258"/>
            <ac:spMk id="7" creationId="{1815D24B-D4BC-00C0-45D6-DD3732D3FF53}"/>
          </ac:spMkLst>
        </pc:spChg>
        <pc:spChg chg="mod">
          <ac:chgData name="Baum, Andrew" userId="0ca10a84-aafc-49d6-9769-f2370d9dd716" providerId="ADAL" clId="{8A672C62-0B07-4A45-9351-4E35FBCDFBDB}" dt="2024-10-17T20:02:22.324" v="619" actId="1076"/>
          <ac:spMkLst>
            <pc:docMk/>
            <pc:sldMk cId="213341159" sldId="258"/>
            <ac:spMk id="8" creationId="{A4FABC47-CCAC-750F-A7AD-E5033C1BA419}"/>
          </ac:spMkLst>
        </pc:spChg>
        <pc:graphicFrameChg chg="add mod">
          <ac:chgData name="Baum, Andrew" userId="0ca10a84-aafc-49d6-9769-f2370d9dd716" providerId="ADAL" clId="{8A672C62-0B07-4A45-9351-4E35FBCDFBDB}" dt="2024-10-21T22:37:18.937" v="6198"/>
          <ac:graphicFrameMkLst>
            <pc:docMk/>
            <pc:sldMk cId="213341159" sldId="258"/>
            <ac:graphicFrameMk id="16" creationId="{643D1615-F147-094A-3A5D-14BD3C51320A}"/>
          </ac:graphicFrameMkLst>
        </pc:graphicFrameChg>
      </pc:sldChg>
      <pc:sldChg chg="addSp delSp modSp mod modAnim modNotesTx">
        <pc:chgData name="Baum, Andrew" userId="0ca10a84-aafc-49d6-9769-f2370d9dd716" providerId="ADAL" clId="{8A672C62-0B07-4A45-9351-4E35FBCDFBDB}" dt="2024-10-21T23:01:06.692" v="6389" actId="20577"/>
        <pc:sldMkLst>
          <pc:docMk/>
          <pc:sldMk cId="3554170091" sldId="259"/>
        </pc:sldMkLst>
        <pc:spChg chg="mod">
          <ac:chgData name="Baum, Andrew" userId="0ca10a84-aafc-49d6-9769-f2370d9dd716" providerId="ADAL" clId="{8A672C62-0B07-4A45-9351-4E35FBCDFBDB}" dt="2024-10-21T22:59:00.151" v="6377" actId="20577"/>
          <ac:spMkLst>
            <pc:docMk/>
            <pc:sldMk cId="3554170091" sldId="259"/>
            <ac:spMk id="2" creationId="{5020B735-2C81-9CC3-5EE7-7C4218750421}"/>
          </ac:spMkLst>
        </pc:spChg>
        <pc:spChg chg="mod">
          <ac:chgData name="Baum, Andrew" userId="0ca10a84-aafc-49d6-9769-f2370d9dd716" providerId="ADAL" clId="{8A672C62-0B07-4A45-9351-4E35FBCDFBDB}" dt="2024-10-21T20:22:16.245" v="3727" actId="1076"/>
          <ac:spMkLst>
            <pc:docMk/>
            <pc:sldMk cId="3554170091" sldId="259"/>
            <ac:spMk id="3" creationId="{EAE78CFF-B41D-1E02-8669-125B45BCB0C0}"/>
          </ac:spMkLst>
        </pc:spChg>
        <pc:spChg chg="add mod">
          <ac:chgData name="Baum, Andrew" userId="0ca10a84-aafc-49d6-9769-f2370d9dd716" providerId="ADAL" clId="{8A672C62-0B07-4A45-9351-4E35FBCDFBDB}" dt="2024-10-21T20:21:41.512" v="3685" actId="1076"/>
          <ac:spMkLst>
            <pc:docMk/>
            <pc:sldMk cId="3554170091" sldId="259"/>
            <ac:spMk id="5" creationId="{9B9840FF-F551-74FF-27C3-D1C230DB3D08}"/>
          </ac:spMkLst>
        </pc:spChg>
        <pc:spChg chg="add mod">
          <ac:chgData name="Baum, Andrew" userId="0ca10a84-aafc-49d6-9769-f2370d9dd716" providerId="ADAL" clId="{8A672C62-0B07-4A45-9351-4E35FBCDFBDB}" dt="2024-10-21T20:22:11.222" v="3726" actId="20577"/>
          <ac:spMkLst>
            <pc:docMk/>
            <pc:sldMk cId="3554170091" sldId="259"/>
            <ac:spMk id="6" creationId="{EE888410-B293-7D26-1440-593AD56AC126}"/>
          </ac:spMkLst>
        </pc:spChg>
        <pc:graphicFrameChg chg="add mod">
          <ac:chgData name="Baum, Andrew" userId="0ca10a84-aafc-49d6-9769-f2370d9dd716" providerId="ADAL" clId="{8A672C62-0B07-4A45-9351-4E35FBCDFBDB}" dt="2024-10-21T22:37:27.824" v="6200"/>
          <ac:graphicFrameMkLst>
            <pc:docMk/>
            <pc:sldMk cId="3554170091" sldId="259"/>
            <ac:graphicFrameMk id="8" creationId="{84DC50F0-761F-520C-2460-8344A8B1BF90}"/>
          </ac:graphicFrameMkLst>
        </pc:graphicFrameChg>
        <pc:picChg chg="mod">
          <ac:chgData name="Baum, Andrew" userId="0ca10a84-aafc-49d6-9769-f2370d9dd716" providerId="ADAL" clId="{8A672C62-0B07-4A45-9351-4E35FBCDFBDB}" dt="2024-10-21T22:37:35.589" v="6202" actId="1076"/>
          <ac:picMkLst>
            <pc:docMk/>
            <pc:sldMk cId="3554170091" sldId="259"/>
            <ac:picMk id="10" creationId="{52800695-7755-93A8-25E4-88B2E6072D42}"/>
          </ac:picMkLst>
        </pc:picChg>
        <pc:picChg chg="mod">
          <ac:chgData name="Baum, Andrew" userId="0ca10a84-aafc-49d6-9769-f2370d9dd716" providerId="ADAL" clId="{8A672C62-0B07-4A45-9351-4E35FBCDFBDB}" dt="2024-10-21T22:37:35.589" v="6202" actId="1076"/>
          <ac:picMkLst>
            <pc:docMk/>
            <pc:sldMk cId="3554170091" sldId="259"/>
            <ac:picMk id="13" creationId="{3BDACF8B-FAC1-0ECF-E225-AC2EF8C6CD70}"/>
          </ac:picMkLst>
        </pc:picChg>
      </pc:sldChg>
      <pc:sldChg chg="addSp delSp modSp mod modNotesTx">
        <pc:chgData name="Baum, Andrew" userId="0ca10a84-aafc-49d6-9769-f2370d9dd716" providerId="ADAL" clId="{8A672C62-0B07-4A45-9351-4E35FBCDFBDB}" dt="2024-10-21T23:01:23.995" v="6411" actId="20577"/>
        <pc:sldMkLst>
          <pc:docMk/>
          <pc:sldMk cId="1929971972" sldId="260"/>
        </pc:sldMkLst>
        <pc:graphicFrameChg chg="add mod">
          <ac:chgData name="Baum, Andrew" userId="0ca10a84-aafc-49d6-9769-f2370d9dd716" providerId="ADAL" clId="{8A672C62-0B07-4A45-9351-4E35FBCDFBDB}" dt="2024-10-21T22:37:40.019" v="6204"/>
          <ac:graphicFrameMkLst>
            <pc:docMk/>
            <pc:sldMk cId="1929971972" sldId="260"/>
            <ac:graphicFrameMk id="3" creationId="{2295F057-B222-14F8-6A2D-279CCE126209}"/>
          </ac:graphicFrameMkLst>
        </pc:graphicFrameChg>
      </pc:sldChg>
      <pc:sldChg chg="addSp modSp mod">
        <pc:chgData name="Baum, Andrew" userId="0ca10a84-aafc-49d6-9769-f2370d9dd716" providerId="ADAL" clId="{8A672C62-0B07-4A45-9351-4E35FBCDFBDB}" dt="2024-10-17T20:40:33.056" v="1568" actId="1076"/>
        <pc:sldMkLst>
          <pc:docMk/>
          <pc:sldMk cId="1122246804" sldId="261"/>
        </pc:sldMkLst>
      </pc:sldChg>
      <pc:sldChg chg="addSp delSp modSp mod modNotesTx">
        <pc:chgData name="Baum, Andrew" userId="0ca10a84-aafc-49d6-9769-f2370d9dd716" providerId="ADAL" clId="{8A672C62-0B07-4A45-9351-4E35FBCDFBDB}" dt="2024-10-21T22:57:52.556" v="6373" actId="20577"/>
        <pc:sldMkLst>
          <pc:docMk/>
          <pc:sldMk cId="4004363638" sldId="262"/>
        </pc:sldMkLst>
        <pc:spChg chg="mod">
          <ac:chgData name="Baum, Andrew" userId="0ca10a84-aafc-49d6-9769-f2370d9dd716" providerId="ADAL" clId="{8A672C62-0B07-4A45-9351-4E35FBCDFBDB}" dt="2024-10-17T21:00:56.640" v="1740" actId="1076"/>
          <ac:spMkLst>
            <pc:docMk/>
            <pc:sldMk cId="4004363638" sldId="262"/>
            <ac:spMk id="4" creationId="{AD9FF77C-E036-D1E1-A5A9-DE04E96F4626}"/>
          </ac:spMkLst>
        </pc:spChg>
        <pc:spChg chg="add mod">
          <ac:chgData name="Baum, Andrew" userId="0ca10a84-aafc-49d6-9769-f2370d9dd716" providerId="ADAL" clId="{8A672C62-0B07-4A45-9351-4E35FBCDFBDB}" dt="2024-10-17T22:17:51.528" v="2618" actId="207"/>
          <ac:spMkLst>
            <pc:docMk/>
            <pc:sldMk cId="4004363638" sldId="262"/>
            <ac:spMk id="10" creationId="{5537C2F1-5A49-AEE2-60AF-5D030597E33F}"/>
          </ac:spMkLst>
        </pc:spChg>
        <pc:spChg chg="add mod">
          <ac:chgData name="Baum, Andrew" userId="0ca10a84-aafc-49d6-9769-f2370d9dd716" providerId="ADAL" clId="{8A672C62-0B07-4A45-9351-4E35FBCDFBDB}" dt="2024-10-17T21:24:27.884" v="1825" actId="1076"/>
          <ac:spMkLst>
            <pc:docMk/>
            <pc:sldMk cId="4004363638" sldId="262"/>
            <ac:spMk id="11" creationId="{D7CEB80A-5FDA-5EDC-18DD-0CCD700383B0}"/>
          </ac:spMkLst>
        </pc:spChg>
        <pc:spChg chg="add mod">
          <ac:chgData name="Baum, Andrew" userId="0ca10a84-aafc-49d6-9769-f2370d9dd716" providerId="ADAL" clId="{8A672C62-0B07-4A45-9351-4E35FBCDFBDB}" dt="2024-10-17T21:24:27.884" v="1825" actId="1076"/>
          <ac:spMkLst>
            <pc:docMk/>
            <pc:sldMk cId="4004363638" sldId="262"/>
            <ac:spMk id="12" creationId="{079AF704-C467-520D-CB58-ECEEDA64DB05}"/>
          </ac:spMkLst>
        </pc:spChg>
        <pc:spChg chg="add mod">
          <ac:chgData name="Baum, Andrew" userId="0ca10a84-aafc-49d6-9769-f2370d9dd716" providerId="ADAL" clId="{8A672C62-0B07-4A45-9351-4E35FBCDFBDB}" dt="2024-10-17T21:24:27.884" v="1825" actId="1076"/>
          <ac:spMkLst>
            <pc:docMk/>
            <pc:sldMk cId="4004363638" sldId="262"/>
            <ac:spMk id="13" creationId="{053833E0-A8B3-A9DF-17BA-3DAD5255AD08}"/>
          </ac:spMkLst>
        </pc:spChg>
        <pc:spChg chg="add del mod">
          <ac:chgData name="Baum, Andrew" userId="0ca10a84-aafc-49d6-9769-f2370d9dd716" providerId="ADAL" clId="{8A672C62-0B07-4A45-9351-4E35FBCDFBDB}" dt="2024-10-17T22:17:51.528" v="2618" actId="207"/>
          <ac:spMkLst>
            <pc:docMk/>
            <pc:sldMk cId="4004363638" sldId="262"/>
            <ac:spMk id="14" creationId="{989BE994-F09D-21BC-AB09-DB928828BBFD}"/>
          </ac:spMkLst>
        </pc:spChg>
        <pc:spChg chg="add del mod">
          <ac:chgData name="Baum, Andrew" userId="0ca10a84-aafc-49d6-9769-f2370d9dd716" providerId="ADAL" clId="{8A672C62-0B07-4A45-9351-4E35FBCDFBDB}" dt="2024-10-17T22:17:49.552" v="2615" actId="207"/>
          <ac:spMkLst>
            <pc:docMk/>
            <pc:sldMk cId="4004363638" sldId="262"/>
            <ac:spMk id="17" creationId="{6300278B-EBC4-4A83-DEF9-8847917416E2}"/>
          </ac:spMkLst>
        </pc:spChg>
        <pc:spChg chg="add del mod">
          <ac:chgData name="Baum, Andrew" userId="0ca10a84-aafc-49d6-9769-f2370d9dd716" providerId="ADAL" clId="{8A672C62-0B07-4A45-9351-4E35FBCDFBDB}" dt="2024-10-21T22:40:35.417" v="6245" actId="207"/>
          <ac:spMkLst>
            <pc:docMk/>
            <pc:sldMk cId="4004363638" sldId="262"/>
            <ac:spMk id="19" creationId="{05185557-6A4F-33AA-978F-79819EBF9D27}"/>
          </ac:spMkLst>
        </pc:spChg>
        <pc:spChg chg="add del mod">
          <ac:chgData name="Baum, Andrew" userId="0ca10a84-aafc-49d6-9769-f2370d9dd716" providerId="ADAL" clId="{8A672C62-0B07-4A45-9351-4E35FBCDFBDB}" dt="2024-10-17T21:24:27.884" v="1825" actId="1076"/>
          <ac:spMkLst>
            <pc:docMk/>
            <pc:sldMk cId="4004363638" sldId="262"/>
            <ac:spMk id="20" creationId="{D7C025BC-88BA-4AC8-9A9E-6EA0EC360516}"/>
          </ac:spMkLst>
        </pc:spChg>
        <pc:spChg chg="add mod ord">
          <ac:chgData name="Baum, Andrew" userId="0ca10a84-aafc-49d6-9769-f2370d9dd716" providerId="ADAL" clId="{8A672C62-0B07-4A45-9351-4E35FBCDFBDB}" dt="2024-10-17T22:17:51.137" v="2617" actId="207"/>
          <ac:spMkLst>
            <pc:docMk/>
            <pc:sldMk cId="4004363638" sldId="262"/>
            <ac:spMk id="27" creationId="{6446F790-7846-86B2-7511-AC9608AF5647}"/>
          </ac:spMkLst>
        </pc:spChg>
        <pc:spChg chg="add mod ord">
          <ac:chgData name="Baum, Andrew" userId="0ca10a84-aafc-49d6-9769-f2370d9dd716" providerId="ADAL" clId="{8A672C62-0B07-4A45-9351-4E35FBCDFBDB}" dt="2024-10-17T22:17:49.552" v="2615" actId="207"/>
          <ac:spMkLst>
            <pc:docMk/>
            <pc:sldMk cId="4004363638" sldId="262"/>
            <ac:spMk id="28" creationId="{6432F014-C067-7D62-C88D-F69DC1B28A9F}"/>
          </ac:spMkLst>
        </pc:spChg>
        <pc:spChg chg="add mod ord">
          <ac:chgData name="Baum, Andrew" userId="0ca10a84-aafc-49d6-9769-f2370d9dd716" providerId="ADAL" clId="{8A672C62-0B07-4A45-9351-4E35FBCDFBDB}" dt="2024-10-17T22:17:49.218" v="2614" actId="207"/>
          <ac:spMkLst>
            <pc:docMk/>
            <pc:sldMk cId="4004363638" sldId="262"/>
            <ac:spMk id="29" creationId="{C21B5C10-8CD3-8875-1C29-67834A095F0C}"/>
          </ac:spMkLst>
        </pc:spChg>
        <pc:spChg chg="add mod ord">
          <ac:chgData name="Baum, Andrew" userId="0ca10a84-aafc-49d6-9769-f2370d9dd716" providerId="ADAL" clId="{8A672C62-0B07-4A45-9351-4E35FBCDFBDB}" dt="2024-10-17T21:24:27.884" v="1825" actId="1076"/>
          <ac:spMkLst>
            <pc:docMk/>
            <pc:sldMk cId="4004363638" sldId="262"/>
            <ac:spMk id="30" creationId="{CAAA3C6A-3DE5-32A2-165C-17D7BF14B486}"/>
          </ac:spMkLst>
        </pc:spChg>
      </pc:sldChg>
      <pc:sldChg chg="addSp delSp modSp new mod modNotesTx">
        <pc:chgData name="Baum, Andrew" userId="0ca10a84-aafc-49d6-9769-f2370d9dd716" providerId="ADAL" clId="{8A672C62-0B07-4A45-9351-4E35FBCDFBDB}" dt="2024-10-21T23:01:35.199" v="6426" actId="20577"/>
        <pc:sldMkLst>
          <pc:docMk/>
          <pc:sldMk cId="2274925715" sldId="263"/>
        </pc:sldMkLst>
        <pc:spChg chg="mod">
          <ac:chgData name="Baum, Andrew" userId="0ca10a84-aafc-49d6-9769-f2370d9dd716" providerId="ADAL" clId="{8A672C62-0B07-4A45-9351-4E35FBCDFBDB}" dt="2024-10-17T21:52:31.321" v="2286" actId="1076"/>
          <ac:spMkLst>
            <pc:docMk/>
            <pc:sldMk cId="2274925715" sldId="263"/>
            <ac:spMk id="2" creationId="{97D7FBF8-D58C-33C8-7303-6BCC42126E30}"/>
          </ac:spMkLst>
        </pc:spChg>
        <pc:spChg chg="mod">
          <ac:chgData name="Baum, Andrew" userId="0ca10a84-aafc-49d6-9769-f2370d9dd716" providerId="ADAL" clId="{8A672C62-0B07-4A45-9351-4E35FBCDFBDB}" dt="2024-10-17T21:50:13.489" v="2221" actId="1076"/>
          <ac:spMkLst>
            <pc:docMk/>
            <pc:sldMk cId="2274925715" sldId="263"/>
            <ac:spMk id="4" creationId="{0CF5E3BE-DDCD-2428-402E-405075F24A78}"/>
          </ac:spMkLst>
        </pc:spChg>
        <pc:spChg chg="add mod">
          <ac:chgData name="Baum, Andrew" userId="0ca10a84-aafc-49d6-9769-f2370d9dd716" providerId="ADAL" clId="{8A672C62-0B07-4A45-9351-4E35FBCDFBDB}" dt="2024-10-17T21:52:40.770" v="2287" actId="1076"/>
          <ac:spMkLst>
            <pc:docMk/>
            <pc:sldMk cId="2274925715" sldId="263"/>
            <ac:spMk id="12" creationId="{E1723C88-19F6-9C3D-8D87-5E81CB18AD29}"/>
          </ac:spMkLst>
        </pc:spChg>
        <pc:spChg chg="add mod">
          <ac:chgData name="Baum, Andrew" userId="0ca10a84-aafc-49d6-9769-f2370d9dd716" providerId="ADAL" clId="{8A672C62-0B07-4A45-9351-4E35FBCDFBDB}" dt="2024-10-17T21:55:55.903" v="2300" actId="14100"/>
          <ac:spMkLst>
            <pc:docMk/>
            <pc:sldMk cId="2274925715" sldId="263"/>
            <ac:spMk id="13" creationId="{CEB5481F-A2BA-2806-A980-5F5BFF71789B}"/>
          </ac:spMkLst>
        </pc:spChg>
        <pc:spChg chg="add mod">
          <ac:chgData name="Baum, Andrew" userId="0ca10a84-aafc-49d6-9769-f2370d9dd716" providerId="ADAL" clId="{8A672C62-0B07-4A45-9351-4E35FBCDFBDB}" dt="2024-10-17T21:52:40.770" v="2287" actId="1076"/>
          <ac:spMkLst>
            <pc:docMk/>
            <pc:sldMk cId="2274925715" sldId="263"/>
            <ac:spMk id="14" creationId="{B665A3F8-6202-2BC7-DB1F-1BC4AE89C226}"/>
          </ac:spMkLst>
        </pc:spChg>
        <pc:spChg chg="add mod">
          <ac:chgData name="Baum, Andrew" userId="0ca10a84-aafc-49d6-9769-f2370d9dd716" providerId="ADAL" clId="{8A672C62-0B07-4A45-9351-4E35FBCDFBDB}" dt="2024-10-17T22:10:22.024" v="2538" actId="20577"/>
          <ac:spMkLst>
            <pc:docMk/>
            <pc:sldMk cId="2274925715" sldId="263"/>
            <ac:spMk id="15" creationId="{3A63CEEB-2E52-5448-E30E-6948F0771D0A}"/>
          </ac:spMkLst>
        </pc:spChg>
        <pc:spChg chg="add mod">
          <ac:chgData name="Baum, Andrew" userId="0ca10a84-aafc-49d6-9769-f2370d9dd716" providerId="ADAL" clId="{8A672C62-0B07-4A45-9351-4E35FBCDFBDB}" dt="2024-10-17T22:06:39.115" v="2523" actId="1076"/>
          <ac:spMkLst>
            <pc:docMk/>
            <pc:sldMk cId="2274925715" sldId="263"/>
            <ac:spMk id="16" creationId="{7ACA521D-6EA9-8C11-4204-21244F27F9FA}"/>
          </ac:spMkLst>
        </pc:spChg>
        <pc:spChg chg="add mod">
          <ac:chgData name="Baum, Andrew" userId="0ca10a84-aafc-49d6-9769-f2370d9dd716" providerId="ADAL" clId="{8A672C62-0B07-4A45-9351-4E35FBCDFBDB}" dt="2024-10-17T22:06:28.359" v="2520" actId="1076"/>
          <ac:spMkLst>
            <pc:docMk/>
            <pc:sldMk cId="2274925715" sldId="263"/>
            <ac:spMk id="17" creationId="{2F0A3C21-85FA-6DFD-13D3-B832FFB41771}"/>
          </ac:spMkLst>
        </pc:spChg>
        <pc:spChg chg="add mod">
          <ac:chgData name="Baum, Andrew" userId="0ca10a84-aafc-49d6-9769-f2370d9dd716" providerId="ADAL" clId="{8A672C62-0B07-4A45-9351-4E35FBCDFBDB}" dt="2024-10-17T21:52:40.770" v="2287" actId="1076"/>
          <ac:spMkLst>
            <pc:docMk/>
            <pc:sldMk cId="2274925715" sldId="263"/>
            <ac:spMk id="21" creationId="{1486712F-B3A9-59C7-7171-E6DD35FF12E5}"/>
          </ac:spMkLst>
        </pc:spChg>
        <pc:spChg chg="add mod">
          <ac:chgData name="Baum, Andrew" userId="0ca10a84-aafc-49d6-9769-f2370d9dd716" providerId="ADAL" clId="{8A672C62-0B07-4A45-9351-4E35FBCDFBDB}" dt="2024-10-17T21:54:47.929" v="2290" actId="14100"/>
          <ac:spMkLst>
            <pc:docMk/>
            <pc:sldMk cId="2274925715" sldId="263"/>
            <ac:spMk id="22" creationId="{60B722D4-D15B-1588-163E-A7DCEE65B45B}"/>
          </ac:spMkLst>
        </pc:spChg>
        <pc:spChg chg="add mod">
          <ac:chgData name="Baum, Andrew" userId="0ca10a84-aafc-49d6-9769-f2370d9dd716" providerId="ADAL" clId="{8A672C62-0B07-4A45-9351-4E35FBCDFBDB}" dt="2024-10-17T22:06:31.755" v="2521" actId="1076"/>
          <ac:spMkLst>
            <pc:docMk/>
            <pc:sldMk cId="2274925715" sldId="263"/>
            <ac:spMk id="23" creationId="{E8E8B55C-5C1F-666A-C166-4B9D6745CD3A}"/>
          </ac:spMkLst>
        </pc:spChg>
        <pc:spChg chg="add mod">
          <ac:chgData name="Baum, Andrew" userId="0ca10a84-aafc-49d6-9769-f2370d9dd716" providerId="ADAL" clId="{8A672C62-0B07-4A45-9351-4E35FBCDFBDB}" dt="2024-10-17T22:06:33.690" v="2522" actId="1076"/>
          <ac:spMkLst>
            <pc:docMk/>
            <pc:sldMk cId="2274925715" sldId="263"/>
            <ac:spMk id="24" creationId="{DD31EB0C-52B6-4E28-18B5-EC0B7E141A47}"/>
          </ac:spMkLst>
        </pc:spChg>
        <pc:spChg chg="add mod">
          <ac:chgData name="Baum, Andrew" userId="0ca10a84-aafc-49d6-9769-f2370d9dd716" providerId="ADAL" clId="{8A672C62-0B07-4A45-9351-4E35FBCDFBDB}" dt="2024-10-17T21:54:50.106" v="2291" actId="14100"/>
          <ac:spMkLst>
            <pc:docMk/>
            <pc:sldMk cId="2274925715" sldId="263"/>
            <ac:spMk id="25" creationId="{0DA42933-99CC-1C04-5B6A-74DF46DB4D59}"/>
          </ac:spMkLst>
        </pc:spChg>
        <pc:spChg chg="add mod">
          <ac:chgData name="Baum, Andrew" userId="0ca10a84-aafc-49d6-9769-f2370d9dd716" providerId="ADAL" clId="{8A672C62-0B07-4A45-9351-4E35FBCDFBDB}" dt="2024-10-17T21:54:52.168" v="2292" actId="14100"/>
          <ac:spMkLst>
            <pc:docMk/>
            <pc:sldMk cId="2274925715" sldId="263"/>
            <ac:spMk id="28" creationId="{158F6E47-E422-E37E-9AB7-3DA7C4CF7184}"/>
          </ac:spMkLst>
        </pc:spChg>
        <pc:spChg chg="add mod">
          <ac:chgData name="Baum, Andrew" userId="0ca10a84-aafc-49d6-9769-f2370d9dd716" providerId="ADAL" clId="{8A672C62-0B07-4A45-9351-4E35FBCDFBDB}" dt="2024-10-17T21:54:54.463" v="2293" actId="14100"/>
          <ac:spMkLst>
            <pc:docMk/>
            <pc:sldMk cId="2274925715" sldId="263"/>
            <ac:spMk id="29" creationId="{59A5C297-3138-A63B-09EE-DBC6FAE24BEB}"/>
          </ac:spMkLst>
        </pc:spChg>
        <pc:spChg chg="add mod">
          <ac:chgData name="Baum, Andrew" userId="0ca10a84-aafc-49d6-9769-f2370d9dd716" providerId="ADAL" clId="{8A672C62-0B07-4A45-9351-4E35FBCDFBDB}" dt="2024-10-17T21:56:41.838" v="2313" actId="20577"/>
          <ac:spMkLst>
            <pc:docMk/>
            <pc:sldMk cId="2274925715" sldId="263"/>
            <ac:spMk id="30" creationId="{810E5C3E-138E-D4C9-656C-23629B14CEF6}"/>
          </ac:spMkLst>
        </pc:spChg>
        <pc:graphicFrameChg chg="add mod">
          <ac:chgData name="Baum, Andrew" userId="0ca10a84-aafc-49d6-9769-f2370d9dd716" providerId="ADAL" clId="{8A672C62-0B07-4A45-9351-4E35FBCDFBDB}" dt="2024-10-21T22:37:49.457" v="6208"/>
          <ac:graphicFrameMkLst>
            <pc:docMk/>
            <pc:sldMk cId="2274925715" sldId="263"/>
            <ac:graphicFrameMk id="20" creationId="{83F7459E-D232-FC7B-285E-0FBA747E0907}"/>
          </ac:graphicFrameMkLst>
        </pc:graphicFrameChg>
      </pc:sldChg>
      <pc:sldChg chg="addSp delSp modSp add del mod">
        <pc:chgData name="Baum, Andrew" userId="0ca10a84-aafc-49d6-9769-f2370d9dd716" providerId="ADAL" clId="{8A672C62-0B07-4A45-9351-4E35FBCDFBDB}" dt="2024-10-17T22:09:25.852" v="2533" actId="47"/>
        <pc:sldMkLst>
          <pc:docMk/>
          <pc:sldMk cId="2215407594" sldId="264"/>
        </pc:sldMkLst>
      </pc:sldChg>
      <pc:sldChg chg="addSp delSp modSp add del mod">
        <pc:chgData name="Baum, Andrew" userId="0ca10a84-aafc-49d6-9769-f2370d9dd716" providerId="ADAL" clId="{8A672C62-0B07-4A45-9351-4E35FBCDFBDB}" dt="2024-10-17T20:43:37.598" v="1599" actId="47"/>
        <pc:sldMkLst>
          <pc:docMk/>
          <pc:sldMk cId="1901576351" sldId="265"/>
        </pc:sldMkLst>
      </pc:sldChg>
      <pc:sldChg chg="modSp mod">
        <pc:chgData name="Baum, Andrew" userId="0ca10a84-aafc-49d6-9769-f2370d9dd716" providerId="ADAL" clId="{8A672C62-0B07-4A45-9351-4E35FBCDFBDB}" dt="2024-10-17T23:37:18.258" v="3094" actId="1076"/>
        <pc:sldMkLst>
          <pc:docMk/>
          <pc:sldMk cId="2018966136" sldId="265"/>
        </pc:sldMkLst>
      </pc:sldChg>
      <pc:sldChg chg="addSp delSp modSp del mod">
        <pc:chgData name="Baum, Andrew" userId="0ca10a84-aafc-49d6-9769-f2370d9dd716" providerId="ADAL" clId="{8A672C62-0B07-4A45-9351-4E35FBCDFBDB}" dt="2024-10-17T22:01:09.571" v="2324" actId="47"/>
        <pc:sldMkLst>
          <pc:docMk/>
          <pc:sldMk cId="126999819" sldId="268"/>
        </pc:sldMkLst>
      </pc:sldChg>
      <pc:sldChg chg="addSp delSp modSp mod modNotesTx">
        <pc:chgData name="Baum, Andrew" userId="0ca10a84-aafc-49d6-9769-f2370d9dd716" providerId="ADAL" clId="{8A672C62-0B07-4A45-9351-4E35FBCDFBDB}" dt="2024-10-21T23:02:54.343" v="6498" actId="20577"/>
        <pc:sldMkLst>
          <pc:docMk/>
          <pc:sldMk cId="789733145" sldId="269"/>
        </pc:sldMkLst>
        <pc:graphicFrameChg chg="add mod">
          <ac:chgData name="Baum, Andrew" userId="0ca10a84-aafc-49d6-9769-f2370d9dd716" providerId="ADAL" clId="{8A672C62-0B07-4A45-9351-4E35FBCDFBDB}" dt="2024-10-21T22:42:43.549" v="6265" actId="2084"/>
          <ac:graphicFrameMkLst>
            <pc:docMk/>
            <pc:sldMk cId="789733145" sldId="269"/>
            <ac:graphicFrameMk id="13" creationId="{EED564CD-440F-7953-7CA6-A5DFF6F34536}"/>
          </ac:graphicFrameMkLst>
        </pc:graphicFrameChg>
      </pc:sldChg>
      <pc:sldChg chg="addSp delSp modSp mod modNotesTx">
        <pc:chgData name="Baum, Andrew" userId="0ca10a84-aafc-49d6-9769-f2370d9dd716" providerId="ADAL" clId="{8A672C62-0B07-4A45-9351-4E35FBCDFBDB}" dt="2024-10-21T23:02:58.096" v="6504" actId="20577"/>
        <pc:sldMkLst>
          <pc:docMk/>
          <pc:sldMk cId="3332644063" sldId="270"/>
        </pc:sldMkLst>
        <pc:graphicFrameChg chg="add mod">
          <ac:chgData name="Baum, Andrew" userId="0ca10a84-aafc-49d6-9769-f2370d9dd716" providerId="ADAL" clId="{8A672C62-0B07-4A45-9351-4E35FBCDFBDB}" dt="2024-10-21T22:42:38.601" v="6264" actId="2084"/>
          <ac:graphicFrameMkLst>
            <pc:docMk/>
            <pc:sldMk cId="3332644063" sldId="270"/>
            <ac:graphicFrameMk id="11" creationId="{3C685B5B-C66A-E930-FC47-2FB9A9F968C3}"/>
          </ac:graphicFrameMkLst>
        </pc:graphicFrameChg>
      </pc:sldChg>
      <pc:sldChg chg="addSp delSp modSp mod">
        <pc:chgData name="Baum, Andrew" userId="0ca10a84-aafc-49d6-9769-f2370d9dd716" providerId="ADAL" clId="{8A672C62-0B07-4A45-9351-4E35FBCDFBDB}" dt="2024-10-21T23:04:52.248" v="6524"/>
        <pc:sldMkLst>
          <pc:docMk/>
          <pc:sldMk cId="3783729304" sldId="273"/>
        </pc:sldMkLst>
        <pc:graphicFrameChg chg="add mod">
          <ac:chgData name="Baum, Andrew" userId="0ca10a84-aafc-49d6-9769-f2370d9dd716" providerId="ADAL" clId="{8A672C62-0B07-4A45-9351-4E35FBCDFBDB}" dt="2024-10-21T23:04:52.248" v="6524"/>
          <ac:graphicFrameMkLst>
            <pc:docMk/>
            <pc:sldMk cId="3783729304" sldId="273"/>
            <ac:graphicFrameMk id="12" creationId="{E384E3EE-8DFA-F860-FAF7-D258C7F3CE2A}"/>
          </ac:graphicFrameMkLst>
        </pc:graphicFrameChg>
      </pc:sldChg>
      <pc:sldChg chg="addSp delSp modSp add mod modNotesTx">
        <pc:chgData name="Baum, Andrew" userId="0ca10a84-aafc-49d6-9769-f2370d9dd716" providerId="ADAL" clId="{8A672C62-0B07-4A45-9351-4E35FBCDFBDB}" dt="2024-10-21T23:01:39.567" v="6431" actId="20577"/>
        <pc:sldMkLst>
          <pc:docMk/>
          <pc:sldMk cId="3812266906" sldId="274"/>
        </pc:sldMkLst>
        <pc:spChg chg="mod">
          <ac:chgData name="Baum, Andrew" userId="0ca10a84-aafc-49d6-9769-f2370d9dd716" providerId="ADAL" clId="{8A672C62-0B07-4A45-9351-4E35FBCDFBDB}" dt="2024-10-17T22:05:29.849" v="2505" actId="207"/>
          <ac:spMkLst>
            <pc:docMk/>
            <pc:sldMk cId="3812266906" sldId="274"/>
            <ac:spMk id="2" creationId="{97D7FBF8-D58C-33C8-7303-6BCC42126E30}"/>
          </ac:spMkLst>
        </pc:spChg>
        <pc:spChg chg="add mod">
          <ac:chgData name="Baum, Andrew" userId="0ca10a84-aafc-49d6-9769-f2370d9dd716" providerId="ADAL" clId="{8A672C62-0B07-4A45-9351-4E35FBCDFBDB}" dt="2024-10-17T22:10:44.733" v="2562" actId="20577"/>
          <ac:spMkLst>
            <pc:docMk/>
            <pc:sldMk cId="3812266906" sldId="274"/>
            <ac:spMk id="3" creationId="{639AB340-0E6A-8F06-286F-C8247213D3B2}"/>
          </ac:spMkLst>
        </pc:spChg>
        <pc:spChg chg="mod">
          <ac:chgData name="Baum, Andrew" userId="0ca10a84-aafc-49d6-9769-f2370d9dd716" providerId="ADAL" clId="{8A672C62-0B07-4A45-9351-4E35FBCDFBDB}" dt="2024-10-17T22:05:29.849" v="2505" actId="207"/>
          <ac:spMkLst>
            <pc:docMk/>
            <pc:sldMk cId="3812266906" sldId="274"/>
            <ac:spMk id="4" creationId="{0CF5E3BE-DDCD-2428-402E-405075F24A78}"/>
          </ac:spMkLst>
        </pc:spChg>
        <pc:spChg chg="add mod">
          <ac:chgData name="Baum, Andrew" userId="0ca10a84-aafc-49d6-9769-f2370d9dd716" providerId="ADAL" clId="{8A672C62-0B07-4A45-9351-4E35FBCDFBDB}" dt="2024-10-17T22:06:53.421" v="2525" actId="1076"/>
          <ac:spMkLst>
            <pc:docMk/>
            <pc:sldMk cId="3812266906" sldId="274"/>
            <ac:spMk id="5" creationId="{78C7AB99-C5B1-475A-51DB-E5D1B55DE20A}"/>
          </ac:spMkLst>
        </pc:spChg>
        <pc:spChg chg="add mod">
          <ac:chgData name="Baum, Andrew" userId="0ca10a84-aafc-49d6-9769-f2370d9dd716" providerId="ADAL" clId="{8A672C62-0B07-4A45-9351-4E35FBCDFBDB}" dt="2024-10-17T22:06:58.455" v="2526" actId="1076"/>
          <ac:spMkLst>
            <pc:docMk/>
            <pc:sldMk cId="3812266906" sldId="274"/>
            <ac:spMk id="6" creationId="{DA6D3017-77A7-8E46-DCBF-564EFD24FE98}"/>
          </ac:spMkLst>
        </pc:spChg>
        <pc:spChg chg="mod">
          <ac:chgData name="Baum, Andrew" userId="0ca10a84-aafc-49d6-9769-f2370d9dd716" providerId="ADAL" clId="{8A672C62-0B07-4A45-9351-4E35FBCDFBDB}" dt="2024-10-17T22:05:29.849" v="2505" actId="207"/>
          <ac:spMkLst>
            <pc:docMk/>
            <pc:sldMk cId="3812266906" sldId="274"/>
            <ac:spMk id="12" creationId="{E1723C88-19F6-9C3D-8D87-5E81CB18AD29}"/>
          </ac:spMkLst>
        </pc:spChg>
        <pc:spChg chg="mod">
          <ac:chgData name="Baum, Andrew" userId="0ca10a84-aafc-49d6-9769-f2370d9dd716" providerId="ADAL" clId="{8A672C62-0B07-4A45-9351-4E35FBCDFBDB}" dt="2024-10-17T22:05:29.849" v="2505" actId="207"/>
          <ac:spMkLst>
            <pc:docMk/>
            <pc:sldMk cId="3812266906" sldId="274"/>
            <ac:spMk id="13" creationId="{CEB5481F-A2BA-2806-A980-5F5BFF71789B}"/>
          </ac:spMkLst>
        </pc:spChg>
        <pc:spChg chg="mod">
          <ac:chgData name="Baum, Andrew" userId="0ca10a84-aafc-49d6-9769-f2370d9dd716" providerId="ADAL" clId="{8A672C62-0B07-4A45-9351-4E35FBCDFBDB}" dt="2024-10-17T22:05:29.849" v="2505" actId="207"/>
          <ac:spMkLst>
            <pc:docMk/>
            <pc:sldMk cId="3812266906" sldId="274"/>
            <ac:spMk id="14" creationId="{B665A3F8-6202-2BC7-DB1F-1BC4AE89C226}"/>
          </ac:spMkLst>
        </pc:spChg>
        <pc:spChg chg="mod">
          <ac:chgData name="Baum, Andrew" userId="0ca10a84-aafc-49d6-9769-f2370d9dd716" providerId="ADAL" clId="{8A672C62-0B07-4A45-9351-4E35FBCDFBDB}" dt="2024-10-17T22:14:06.109" v="2564" actId="14100"/>
          <ac:spMkLst>
            <pc:docMk/>
            <pc:sldMk cId="3812266906" sldId="274"/>
            <ac:spMk id="15" creationId="{3A63CEEB-2E52-5448-E30E-6948F0771D0A}"/>
          </ac:spMkLst>
        </pc:spChg>
        <pc:spChg chg="mod">
          <ac:chgData name="Baum, Andrew" userId="0ca10a84-aafc-49d6-9769-f2370d9dd716" providerId="ADAL" clId="{8A672C62-0B07-4A45-9351-4E35FBCDFBDB}" dt="2024-10-17T22:05:29.849" v="2505" actId="207"/>
          <ac:spMkLst>
            <pc:docMk/>
            <pc:sldMk cId="3812266906" sldId="274"/>
            <ac:spMk id="16" creationId="{7ACA521D-6EA9-8C11-4204-21244F27F9FA}"/>
          </ac:spMkLst>
        </pc:spChg>
        <pc:spChg chg="mod">
          <ac:chgData name="Baum, Andrew" userId="0ca10a84-aafc-49d6-9769-f2370d9dd716" providerId="ADAL" clId="{8A672C62-0B07-4A45-9351-4E35FBCDFBDB}" dt="2024-10-17T22:06:49.596" v="2524" actId="1076"/>
          <ac:spMkLst>
            <pc:docMk/>
            <pc:sldMk cId="3812266906" sldId="274"/>
            <ac:spMk id="17" creationId="{2F0A3C21-85FA-6DFD-13D3-B832FFB41771}"/>
          </ac:spMkLst>
        </pc:spChg>
        <pc:spChg chg="mod">
          <ac:chgData name="Baum, Andrew" userId="0ca10a84-aafc-49d6-9769-f2370d9dd716" providerId="ADAL" clId="{8A672C62-0B07-4A45-9351-4E35FBCDFBDB}" dt="2024-10-17T22:05:29.849" v="2505" actId="207"/>
          <ac:spMkLst>
            <pc:docMk/>
            <pc:sldMk cId="3812266906" sldId="274"/>
            <ac:spMk id="21" creationId="{1486712F-B3A9-59C7-7171-E6DD35FF12E5}"/>
          </ac:spMkLst>
        </pc:spChg>
        <pc:spChg chg="mod">
          <ac:chgData name="Baum, Andrew" userId="0ca10a84-aafc-49d6-9769-f2370d9dd716" providerId="ADAL" clId="{8A672C62-0B07-4A45-9351-4E35FBCDFBDB}" dt="2024-10-17T22:05:29.849" v="2505" actId="207"/>
          <ac:spMkLst>
            <pc:docMk/>
            <pc:sldMk cId="3812266906" sldId="274"/>
            <ac:spMk id="22" creationId="{60B722D4-D15B-1588-163E-A7DCEE65B45B}"/>
          </ac:spMkLst>
        </pc:spChg>
        <pc:spChg chg="mod">
          <ac:chgData name="Baum, Andrew" userId="0ca10a84-aafc-49d6-9769-f2370d9dd716" providerId="ADAL" clId="{8A672C62-0B07-4A45-9351-4E35FBCDFBDB}" dt="2024-10-17T22:07:00.945" v="2527" actId="1076"/>
          <ac:spMkLst>
            <pc:docMk/>
            <pc:sldMk cId="3812266906" sldId="274"/>
            <ac:spMk id="23" creationId="{E8E8B55C-5C1F-666A-C166-4B9D6745CD3A}"/>
          </ac:spMkLst>
        </pc:spChg>
        <pc:spChg chg="mod">
          <ac:chgData name="Baum, Andrew" userId="0ca10a84-aafc-49d6-9769-f2370d9dd716" providerId="ADAL" clId="{8A672C62-0B07-4A45-9351-4E35FBCDFBDB}" dt="2024-10-17T22:07:03.630" v="2528" actId="1076"/>
          <ac:spMkLst>
            <pc:docMk/>
            <pc:sldMk cId="3812266906" sldId="274"/>
            <ac:spMk id="24" creationId="{DD31EB0C-52B6-4E28-18B5-EC0B7E141A47}"/>
          </ac:spMkLst>
        </pc:spChg>
        <pc:spChg chg="mod">
          <ac:chgData name="Baum, Andrew" userId="0ca10a84-aafc-49d6-9769-f2370d9dd716" providerId="ADAL" clId="{8A672C62-0B07-4A45-9351-4E35FBCDFBDB}" dt="2024-10-17T22:05:29.849" v="2505" actId="207"/>
          <ac:spMkLst>
            <pc:docMk/>
            <pc:sldMk cId="3812266906" sldId="274"/>
            <ac:spMk id="25" creationId="{0DA42933-99CC-1C04-5B6A-74DF46DB4D59}"/>
          </ac:spMkLst>
        </pc:spChg>
        <pc:spChg chg="mod">
          <ac:chgData name="Baum, Andrew" userId="0ca10a84-aafc-49d6-9769-f2370d9dd716" providerId="ADAL" clId="{8A672C62-0B07-4A45-9351-4E35FBCDFBDB}" dt="2024-10-17T22:05:29.849" v="2505" actId="207"/>
          <ac:spMkLst>
            <pc:docMk/>
            <pc:sldMk cId="3812266906" sldId="274"/>
            <ac:spMk id="28" creationId="{158F6E47-E422-E37E-9AB7-3DA7C4CF7184}"/>
          </ac:spMkLst>
        </pc:spChg>
        <pc:spChg chg="mod">
          <ac:chgData name="Baum, Andrew" userId="0ca10a84-aafc-49d6-9769-f2370d9dd716" providerId="ADAL" clId="{8A672C62-0B07-4A45-9351-4E35FBCDFBDB}" dt="2024-10-17T22:06:07.915" v="2518" actId="20577"/>
          <ac:spMkLst>
            <pc:docMk/>
            <pc:sldMk cId="3812266906" sldId="274"/>
            <ac:spMk id="29" creationId="{59A5C297-3138-A63B-09EE-DBC6FAE24BEB}"/>
          </ac:spMkLst>
        </pc:spChg>
        <pc:spChg chg="mod">
          <ac:chgData name="Baum, Andrew" userId="0ca10a84-aafc-49d6-9769-f2370d9dd716" providerId="ADAL" clId="{8A672C62-0B07-4A45-9351-4E35FBCDFBDB}" dt="2024-10-17T22:05:48.367" v="2511" actId="14100"/>
          <ac:spMkLst>
            <pc:docMk/>
            <pc:sldMk cId="3812266906" sldId="274"/>
            <ac:spMk id="30" creationId="{810E5C3E-138E-D4C9-656C-23629B14CEF6}"/>
          </ac:spMkLst>
        </pc:spChg>
        <pc:graphicFrameChg chg="add mod">
          <ac:chgData name="Baum, Andrew" userId="0ca10a84-aafc-49d6-9769-f2370d9dd716" providerId="ADAL" clId="{8A672C62-0B07-4A45-9351-4E35FBCDFBDB}" dt="2024-10-21T22:37:55.343" v="6210"/>
          <ac:graphicFrameMkLst>
            <pc:docMk/>
            <pc:sldMk cId="3812266906" sldId="274"/>
            <ac:graphicFrameMk id="7" creationId="{992E1AB2-DB4A-C549-1EB7-DEFA39CD47C8}"/>
          </ac:graphicFrameMkLst>
        </pc:graphicFrameChg>
      </pc:sldChg>
      <pc:sldChg chg="addSp delSp modSp mod ord">
        <pc:chgData name="Baum, Andrew" userId="0ca10a84-aafc-49d6-9769-f2370d9dd716" providerId="ADAL" clId="{8A672C62-0B07-4A45-9351-4E35FBCDFBDB}" dt="2024-10-21T23:05:52.453" v="6526"/>
        <pc:sldMkLst>
          <pc:docMk/>
          <pc:sldMk cId="2214587421" sldId="275"/>
        </pc:sldMkLst>
        <pc:spChg chg="add mod">
          <ac:chgData name="Baum, Andrew" userId="0ca10a84-aafc-49d6-9769-f2370d9dd716" providerId="ADAL" clId="{8A672C62-0B07-4A45-9351-4E35FBCDFBDB}" dt="2024-10-21T22:17:06.694" v="5723" actId="20577"/>
          <ac:spMkLst>
            <pc:docMk/>
            <pc:sldMk cId="2214587421" sldId="275"/>
            <ac:spMk id="8" creationId="{EA7DBE53-EA6F-A057-97F3-78467E1D2A43}"/>
          </ac:spMkLst>
        </pc:spChg>
        <pc:graphicFrameChg chg="add mod">
          <ac:chgData name="Baum, Andrew" userId="0ca10a84-aafc-49d6-9769-f2370d9dd716" providerId="ADAL" clId="{8A672C62-0B07-4A45-9351-4E35FBCDFBDB}" dt="2024-10-21T23:04:39.625" v="6522"/>
          <ac:graphicFrameMkLst>
            <pc:docMk/>
            <pc:sldMk cId="2214587421" sldId="275"/>
            <ac:graphicFrameMk id="17" creationId="{4078E266-00EE-CB1C-4F67-82066E54806D}"/>
          </ac:graphicFrameMkLst>
        </pc:graphicFrameChg>
        <pc:cxnChg chg="add mod">
          <ac:chgData name="Baum, Andrew" userId="0ca10a84-aafc-49d6-9769-f2370d9dd716" providerId="ADAL" clId="{8A672C62-0B07-4A45-9351-4E35FBCDFBDB}" dt="2024-10-21T22:17:25.938" v="5726" actId="1582"/>
          <ac:cxnSpMkLst>
            <pc:docMk/>
            <pc:sldMk cId="2214587421" sldId="275"/>
            <ac:cxnSpMk id="12" creationId="{281807BF-5535-5150-0621-4B544D5E064A}"/>
          </ac:cxnSpMkLst>
        </pc:cxnChg>
        <pc:cxnChg chg="add mod">
          <ac:chgData name="Baum, Andrew" userId="0ca10a84-aafc-49d6-9769-f2370d9dd716" providerId="ADAL" clId="{8A672C62-0B07-4A45-9351-4E35FBCDFBDB}" dt="2024-10-21T22:17:37.349" v="5729" actId="14100"/>
          <ac:cxnSpMkLst>
            <pc:docMk/>
            <pc:sldMk cId="2214587421" sldId="275"/>
            <ac:cxnSpMk id="13" creationId="{744D59BB-64D1-0231-5BC9-6D40A7F09E94}"/>
          </ac:cxnSpMkLst>
        </pc:cxnChg>
      </pc:sldChg>
      <pc:sldChg chg="addSp delSp modSp mod modNotesTx">
        <pc:chgData name="Baum, Andrew" userId="0ca10a84-aafc-49d6-9769-f2370d9dd716" providerId="ADAL" clId="{8A672C62-0B07-4A45-9351-4E35FBCDFBDB}" dt="2024-10-21T23:01:28.279" v="6416" actId="20577"/>
        <pc:sldMkLst>
          <pc:docMk/>
          <pc:sldMk cId="1411262231" sldId="276"/>
        </pc:sldMkLst>
        <pc:spChg chg="mod">
          <ac:chgData name="Baum, Andrew" userId="0ca10a84-aafc-49d6-9769-f2370d9dd716" providerId="ADAL" clId="{8A672C62-0B07-4A45-9351-4E35FBCDFBDB}" dt="2024-10-21T21:27:25.451" v="4266" actId="14100"/>
          <ac:spMkLst>
            <pc:docMk/>
            <pc:sldMk cId="1411262231" sldId="276"/>
            <ac:spMk id="11" creationId="{8A597A07-305B-4599-6589-4C7FEAF7E2D0}"/>
          </ac:spMkLst>
        </pc:spChg>
        <pc:spChg chg="mod">
          <ac:chgData name="Baum, Andrew" userId="0ca10a84-aafc-49d6-9769-f2370d9dd716" providerId="ADAL" clId="{8A672C62-0B07-4A45-9351-4E35FBCDFBDB}" dt="2024-10-21T21:27:33.542" v="4268" actId="14100"/>
          <ac:spMkLst>
            <pc:docMk/>
            <pc:sldMk cId="1411262231" sldId="276"/>
            <ac:spMk id="12" creationId="{60539290-BCD2-2A63-061B-7B8FE01326F9}"/>
          </ac:spMkLst>
        </pc:spChg>
        <pc:spChg chg="mod">
          <ac:chgData name="Baum, Andrew" userId="0ca10a84-aafc-49d6-9769-f2370d9dd716" providerId="ADAL" clId="{8A672C62-0B07-4A45-9351-4E35FBCDFBDB}" dt="2024-10-21T20:55:38.396" v="4180" actId="1076"/>
          <ac:spMkLst>
            <pc:docMk/>
            <pc:sldMk cId="1411262231" sldId="276"/>
            <ac:spMk id="13" creationId="{7E790E74-0494-614B-790F-20EBD695164F}"/>
          </ac:spMkLst>
        </pc:spChg>
        <pc:graphicFrameChg chg="add mod">
          <ac:chgData name="Baum, Andrew" userId="0ca10a84-aafc-49d6-9769-f2370d9dd716" providerId="ADAL" clId="{8A672C62-0B07-4A45-9351-4E35FBCDFBDB}" dt="2024-10-21T22:38:36.202" v="6225"/>
          <ac:graphicFrameMkLst>
            <pc:docMk/>
            <pc:sldMk cId="1411262231" sldId="276"/>
            <ac:graphicFrameMk id="3" creationId="{926E0E35-2006-E6B5-7B65-C25CD10DC6ED}"/>
          </ac:graphicFrameMkLst>
        </pc:graphicFrameChg>
        <pc:graphicFrameChg chg="mod modGraphic">
          <ac:chgData name="Baum, Andrew" userId="0ca10a84-aafc-49d6-9769-f2370d9dd716" providerId="ADAL" clId="{8A672C62-0B07-4A45-9351-4E35FBCDFBDB}" dt="2024-10-21T20:56:34.085" v="4181" actId="20577"/>
          <ac:graphicFrameMkLst>
            <pc:docMk/>
            <pc:sldMk cId="1411262231" sldId="276"/>
            <ac:graphicFrameMk id="6" creationId="{F34F19B1-FAE5-3E8F-D00B-AF8C56B34BD1}"/>
          </ac:graphicFrameMkLst>
        </pc:graphicFrameChg>
      </pc:sldChg>
      <pc:sldChg chg="addSp delSp modSp mod modNotesTx">
        <pc:chgData name="Baum, Andrew" userId="0ca10a84-aafc-49d6-9769-f2370d9dd716" providerId="ADAL" clId="{8A672C62-0B07-4A45-9351-4E35FBCDFBDB}" dt="2024-10-21T23:03:08.188" v="6518" actId="20577"/>
        <pc:sldMkLst>
          <pc:docMk/>
          <pc:sldMk cId="3753622878" sldId="277"/>
        </pc:sldMkLst>
        <pc:graphicFrameChg chg="add mod">
          <ac:chgData name="Baum, Andrew" userId="0ca10a84-aafc-49d6-9769-f2370d9dd716" providerId="ADAL" clId="{8A672C62-0B07-4A45-9351-4E35FBCDFBDB}" dt="2024-10-21T22:42:20.156" v="6262" actId="2084"/>
          <ac:graphicFrameMkLst>
            <pc:docMk/>
            <pc:sldMk cId="3753622878" sldId="277"/>
            <ac:graphicFrameMk id="13" creationId="{3321BE9A-A45E-FECB-E2F9-29268D920073}"/>
          </ac:graphicFrameMkLst>
        </pc:graphicFrameChg>
      </pc:sldChg>
      <pc:sldChg chg="addSp delSp modSp new mod setBg modNotesTx">
        <pc:chgData name="Baum, Andrew" userId="0ca10a84-aafc-49d6-9769-f2370d9dd716" providerId="ADAL" clId="{8A672C62-0B07-4A45-9351-4E35FBCDFBDB}" dt="2024-10-21T23:01:42.500" v="6435" actId="20577"/>
        <pc:sldMkLst>
          <pc:docMk/>
          <pc:sldMk cId="3866414661" sldId="278"/>
        </pc:sldMkLst>
        <pc:spChg chg="mod">
          <ac:chgData name="Baum, Andrew" userId="0ca10a84-aafc-49d6-9769-f2370d9dd716" providerId="ADAL" clId="{8A672C62-0B07-4A45-9351-4E35FBCDFBDB}" dt="2024-10-17T22:24:58.509" v="2710" actId="26606"/>
          <ac:spMkLst>
            <pc:docMk/>
            <pc:sldMk cId="3866414661" sldId="278"/>
            <ac:spMk id="2" creationId="{2A3FF3AB-AFA0-1E12-93EE-8189DAF7000E}"/>
          </ac:spMkLst>
        </pc:spChg>
        <pc:spChg chg="mod">
          <ac:chgData name="Baum, Andrew" userId="0ca10a84-aafc-49d6-9769-f2370d9dd716" providerId="ADAL" clId="{8A672C62-0B07-4A45-9351-4E35FBCDFBDB}" dt="2024-10-17T22:24:58.509" v="2710" actId="26606"/>
          <ac:spMkLst>
            <pc:docMk/>
            <pc:sldMk cId="3866414661" sldId="278"/>
            <ac:spMk id="4" creationId="{B29B1C42-F6BC-E259-BCE8-AD78B613F956}"/>
          </ac:spMkLst>
        </pc:spChg>
        <pc:spChg chg="add mod">
          <ac:chgData name="Baum, Andrew" userId="0ca10a84-aafc-49d6-9769-f2370d9dd716" providerId="ADAL" clId="{8A672C62-0B07-4A45-9351-4E35FBCDFBDB}" dt="2024-10-17T22:54:36.425" v="2803" actId="20577"/>
          <ac:spMkLst>
            <pc:docMk/>
            <pc:sldMk cId="3866414661" sldId="278"/>
            <ac:spMk id="21" creationId="{F101613C-5040-B6D9-FEF5-4FF27260440D}"/>
          </ac:spMkLst>
        </pc:spChg>
        <pc:spChg chg="add mod">
          <ac:chgData name="Baum, Andrew" userId="0ca10a84-aafc-49d6-9769-f2370d9dd716" providerId="ADAL" clId="{8A672C62-0B07-4A45-9351-4E35FBCDFBDB}" dt="2024-10-17T22:55:02.622" v="2848" actId="14100"/>
          <ac:spMkLst>
            <pc:docMk/>
            <pc:sldMk cId="3866414661" sldId="278"/>
            <ac:spMk id="23" creationId="{2F2DD524-6676-B0FB-9C4F-01FC5C991A6C}"/>
          </ac:spMkLst>
        </pc:spChg>
        <pc:graphicFrameChg chg="add mod">
          <ac:chgData name="Baum, Andrew" userId="0ca10a84-aafc-49d6-9769-f2370d9dd716" providerId="ADAL" clId="{8A672C62-0B07-4A45-9351-4E35FBCDFBDB}" dt="2024-10-21T22:38:00.666" v="6212"/>
          <ac:graphicFrameMkLst>
            <pc:docMk/>
            <pc:sldMk cId="3866414661" sldId="278"/>
            <ac:graphicFrameMk id="8" creationId="{386370FC-24D8-D955-B3E6-E242139F73E1}"/>
          </ac:graphicFrameMkLst>
        </pc:graphicFrameChg>
        <pc:picChg chg="add del mod">
          <ac:chgData name="Baum, Andrew" userId="0ca10a84-aafc-49d6-9769-f2370d9dd716" providerId="ADAL" clId="{8A672C62-0B07-4A45-9351-4E35FBCDFBDB}" dt="2024-10-17T23:04:25.827" v="3018" actId="478"/>
          <ac:picMkLst>
            <pc:docMk/>
            <pc:sldMk cId="3866414661" sldId="278"/>
            <ac:picMk id="12" creationId="{D64EFFCE-5B29-0160-CC39-CC1D583CF4FE}"/>
          </ac:picMkLst>
        </pc:picChg>
        <pc:picChg chg="add mod">
          <ac:chgData name="Baum, Andrew" userId="0ca10a84-aafc-49d6-9769-f2370d9dd716" providerId="ADAL" clId="{8A672C62-0B07-4A45-9351-4E35FBCDFBDB}" dt="2024-10-17T23:04:25.237" v="3017" actId="14100"/>
          <ac:picMkLst>
            <pc:docMk/>
            <pc:sldMk cId="3866414661" sldId="278"/>
            <ac:picMk id="14" creationId="{4C2B7855-E64D-3495-945A-01F292101913}"/>
          </ac:picMkLst>
        </pc:picChg>
      </pc:sldChg>
      <pc:sldChg chg="addSp delSp modSp new mod modNotesTx">
        <pc:chgData name="Baum, Andrew" userId="0ca10a84-aafc-49d6-9769-f2370d9dd716" providerId="ADAL" clId="{8A672C62-0B07-4A45-9351-4E35FBCDFBDB}" dt="2024-10-21T23:01:48.399" v="6447" actId="20577"/>
        <pc:sldMkLst>
          <pc:docMk/>
          <pc:sldMk cId="2770448603" sldId="279"/>
        </pc:sldMkLst>
        <pc:spChg chg="add mod">
          <ac:chgData name="Baum, Andrew" userId="0ca10a84-aafc-49d6-9769-f2370d9dd716" providerId="ADAL" clId="{8A672C62-0B07-4A45-9351-4E35FBCDFBDB}" dt="2024-10-17T23:02:21.987" v="3012" actId="14100"/>
          <ac:spMkLst>
            <pc:docMk/>
            <pc:sldMk cId="2770448603" sldId="279"/>
            <ac:spMk id="7" creationId="{8ED1232E-ABD3-58C2-F9A9-97F77E593127}"/>
          </ac:spMkLst>
        </pc:spChg>
        <pc:spChg chg="add mod">
          <ac:chgData name="Baum, Andrew" userId="0ca10a84-aafc-49d6-9769-f2370d9dd716" providerId="ADAL" clId="{8A672C62-0B07-4A45-9351-4E35FBCDFBDB}" dt="2024-10-17T22:57:17.089" v="2919" actId="20577"/>
          <ac:spMkLst>
            <pc:docMk/>
            <pc:sldMk cId="2770448603" sldId="279"/>
            <ac:spMk id="12" creationId="{03D90F95-E1E9-4260-1302-F658DD6C57D3}"/>
          </ac:spMkLst>
        </pc:spChg>
        <pc:spChg chg="add mod">
          <ac:chgData name="Baum, Andrew" userId="0ca10a84-aafc-49d6-9769-f2370d9dd716" providerId="ADAL" clId="{8A672C62-0B07-4A45-9351-4E35FBCDFBDB}" dt="2024-10-17T22:57:40.687" v="2944" actId="20577"/>
          <ac:spMkLst>
            <pc:docMk/>
            <pc:sldMk cId="2770448603" sldId="279"/>
            <ac:spMk id="13" creationId="{77E5BAF8-D28B-3390-921D-BAE66FC6F5CE}"/>
          </ac:spMkLst>
        </pc:spChg>
        <pc:graphicFrameChg chg="add mod">
          <ac:chgData name="Baum, Andrew" userId="0ca10a84-aafc-49d6-9769-f2370d9dd716" providerId="ADAL" clId="{8A672C62-0B07-4A45-9351-4E35FBCDFBDB}" dt="2024-10-21T22:38:05.659" v="6214"/>
          <ac:graphicFrameMkLst>
            <pc:docMk/>
            <pc:sldMk cId="2770448603" sldId="279"/>
            <ac:graphicFrameMk id="14" creationId="{AD8A892E-BA3C-E1CC-FDFC-719CD5EC8198}"/>
          </ac:graphicFrameMkLst>
        </pc:graphicFrameChg>
        <pc:picChg chg="add mod">
          <ac:chgData name="Baum, Andrew" userId="0ca10a84-aafc-49d6-9769-f2370d9dd716" providerId="ADAL" clId="{8A672C62-0B07-4A45-9351-4E35FBCDFBDB}" dt="2024-10-17T22:56:54.108" v="2856" actId="14100"/>
          <ac:picMkLst>
            <pc:docMk/>
            <pc:sldMk cId="2770448603" sldId="279"/>
            <ac:picMk id="9" creationId="{FE3E46AC-B324-DF12-8797-AEFDD460BD85}"/>
          </ac:picMkLst>
        </pc:picChg>
        <pc:picChg chg="add mod">
          <ac:chgData name="Baum, Andrew" userId="0ca10a84-aafc-49d6-9769-f2370d9dd716" providerId="ADAL" clId="{8A672C62-0B07-4A45-9351-4E35FBCDFBDB}" dt="2024-10-17T23:02:21.577" v="3011" actId="1076"/>
          <ac:picMkLst>
            <pc:docMk/>
            <pc:sldMk cId="2770448603" sldId="279"/>
            <ac:picMk id="11" creationId="{F8375E4D-7074-7844-65DE-403183D8C021}"/>
          </ac:picMkLst>
        </pc:picChg>
      </pc:sldChg>
      <pc:sldChg chg="addSp delSp modSp new mod modNotesTx">
        <pc:chgData name="Baum, Andrew" userId="0ca10a84-aafc-49d6-9769-f2370d9dd716" providerId="ADAL" clId="{8A672C62-0B07-4A45-9351-4E35FBCDFBDB}" dt="2024-10-21T23:01:53.209" v="6451" actId="20577"/>
        <pc:sldMkLst>
          <pc:docMk/>
          <pc:sldMk cId="930823128" sldId="280"/>
        </pc:sldMkLst>
        <pc:spChg chg="add mod">
          <ac:chgData name="Baum, Andrew" userId="0ca10a84-aafc-49d6-9769-f2370d9dd716" providerId="ADAL" clId="{8A672C62-0B07-4A45-9351-4E35FBCDFBDB}" dt="2024-10-17T22:49:11.870" v="2762"/>
          <ac:spMkLst>
            <pc:docMk/>
            <pc:sldMk cId="930823128" sldId="280"/>
            <ac:spMk id="5" creationId="{F8C6A063-25C2-AA37-4D86-73C2BF1E61A6}"/>
          </ac:spMkLst>
        </pc:spChg>
        <pc:spChg chg="add mod">
          <ac:chgData name="Baum, Andrew" userId="0ca10a84-aafc-49d6-9769-f2370d9dd716" providerId="ADAL" clId="{8A672C62-0B07-4A45-9351-4E35FBCDFBDB}" dt="2024-10-17T22:59:08.250" v="2966" actId="1076"/>
          <ac:spMkLst>
            <pc:docMk/>
            <pc:sldMk cId="930823128" sldId="280"/>
            <ac:spMk id="10" creationId="{F8D34A9F-47A7-FDB9-8B35-B818598C44E5}"/>
          </ac:spMkLst>
        </pc:spChg>
        <pc:spChg chg="add mod">
          <ac:chgData name="Baum, Andrew" userId="0ca10a84-aafc-49d6-9769-f2370d9dd716" providerId="ADAL" clId="{8A672C62-0B07-4A45-9351-4E35FBCDFBDB}" dt="2024-10-17T22:59:31.922" v="3005" actId="1076"/>
          <ac:spMkLst>
            <pc:docMk/>
            <pc:sldMk cId="930823128" sldId="280"/>
            <ac:spMk id="11" creationId="{289FEE24-105C-7743-1BF6-98A46AC31F20}"/>
          </ac:spMkLst>
        </pc:spChg>
        <pc:graphicFrameChg chg="add mod">
          <ac:chgData name="Baum, Andrew" userId="0ca10a84-aafc-49d6-9769-f2370d9dd716" providerId="ADAL" clId="{8A672C62-0B07-4A45-9351-4E35FBCDFBDB}" dt="2024-10-21T22:38:09.649" v="6216"/>
          <ac:graphicFrameMkLst>
            <pc:docMk/>
            <pc:sldMk cId="930823128" sldId="280"/>
            <ac:graphicFrameMk id="3" creationId="{515852B8-CF6F-0793-1329-86E40FD370D3}"/>
          </ac:graphicFrameMkLst>
        </pc:graphicFrameChg>
        <pc:picChg chg="add mod">
          <ac:chgData name="Baum, Andrew" userId="0ca10a84-aafc-49d6-9769-f2370d9dd716" providerId="ADAL" clId="{8A672C62-0B07-4A45-9351-4E35FBCDFBDB}" dt="2024-10-17T22:50:48.066" v="2771" actId="14100"/>
          <ac:picMkLst>
            <pc:docMk/>
            <pc:sldMk cId="930823128" sldId="280"/>
            <ac:picMk id="7" creationId="{59A10914-E666-32A6-37CD-7AD0B0B61F6A}"/>
          </ac:picMkLst>
        </pc:picChg>
        <pc:picChg chg="add mod">
          <ac:chgData name="Baum, Andrew" userId="0ca10a84-aafc-49d6-9769-f2370d9dd716" providerId="ADAL" clId="{8A672C62-0B07-4A45-9351-4E35FBCDFBDB}" dt="2024-10-17T22:50:51.832" v="2773" actId="14100"/>
          <ac:picMkLst>
            <pc:docMk/>
            <pc:sldMk cId="930823128" sldId="280"/>
            <ac:picMk id="9" creationId="{D29D0D8B-8C39-34BF-FF5C-63AC260234DD}"/>
          </ac:picMkLst>
        </pc:picChg>
      </pc:sldChg>
      <pc:sldChg chg="new del">
        <pc:chgData name="Baum, Andrew" userId="0ca10a84-aafc-49d6-9769-f2370d9dd716" providerId="ADAL" clId="{8A672C62-0B07-4A45-9351-4E35FBCDFBDB}" dt="2024-10-17T22:48:50.633" v="2758" actId="47"/>
        <pc:sldMkLst>
          <pc:docMk/>
          <pc:sldMk cId="1412569359" sldId="281"/>
        </pc:sldMkLst>
      </pc:sldChg>
      <pc:sldChg chg="modSp new mod">
        <pc:chgData name="Baum, Andrew" userId="0ca10a84-aafc-49d6-9769-f2370d9dd716" providerId="ADAL" clId="{8A672C62-0B07-4A45-9351-4E35FBCDFBDB}" dt="2024-10-17T23:16:59.653" v="3080" actId="20577"/>
        <pc:sldMkLst>
          <pc:docMk/>
          <pc:sldMk cId="1885692407" sldId="281"/>
        </pc:sldMkLst>
      </pc:sldChg>
      <pc:sldChg chg="addSp delSp modSp new mod modNotesTx">
        <pc:chgData name="Baum, Andrew" userId="0ca10a84-aafc-49d6-9769-f2370d9dd716" providerId="ADAL" clId="{8A672C62-0B07-4A45-9351-4E35FBCDFBDB}" dt="2024-10-21T23:02:05.901" v="6461" actId="20577"/>
        <pc:sldMkLst>
          <pc:docMk/>
          <pc:sldMk cId="365731785" sldId="282"/>
        </pc:sldMkLst>
        <pc:spChg chg="mod">
          <ac:chgData name="Baum, Andrew" userId="0ca10a84-aafc-49d6-9769-f2370d9dd716" providerId="ADAL" clId="{8A672C62-0B07-4A45-9351-4E35FBCDFBDB}" dt="2024-10-21T21:25:10.786" v="4264" actId="1076"/>
          <ac:spMkLst>
            <pc:docMk/>
            <pc:sldMk cId="365731785" sldId="282"/>
            <ac:spMk id="7" creationId="{9F6BDBBB-C76B-C9A5-F086-FC457FF7EFBE}"/>
          </ac:spMkLst>
        </pc:spChg>
        <pc:graphicFrameChg chg="add mod">
          <ac:chgData name="Baum, Andrew" userId="0ca10a84-aafc-49d6-9769-f2370d9dd716" providerId="ADAL" clId="{8A672C62-0B07-4A45-9351-4E35FBCDFBDB}" dt="2024-10-21T22:38:19.067" v="6220"/>
          <ac:graphicFrameMkLst>
            <pc:docMk/>
            <pc:sldMk cId="365731785" sldId="282"/>
            <ac:graphicFrameMk id="3" creationId="{9EC85B48-7AE5-300B-548B-347657B0A7C6}"/>
          </ac:graphicFrameMkLst>
        </pc:graphicFrameChg>
        <pc:cxnChg chg="mod">
          <ac:chgData name="Baum, Andrew" userId="0ca10a84-aafc-49d6-9769-f2370d9dd716" providerId="ADAL" clId="{8A672C62-0B07-4A45-9351-4E35FBCDFBDB}" dt="2024-10-21T22:26:47.946" v="5942" actId="1582"/>
          <ac:cxnSpMkLst>
            <pc:docMk/>
            <pc:sldMk cId="365731785" sldId="282"/>
            <ac:cxnSpMk id="9" creationId="{9DA879F8-2334-4279-F99B-2F6A1591CB0E}"/>
          </ac:cxnSpMkLst>
        </pc:cxnChg>
      </pc:sldChg>
      <pc:sldChg chg="new del">
        <pc:chgData name="Baum, Andrew" userId="0ca10a84-aafc-49d6-9769-f2370d9dd716" providerId="ADAL" clId="{8A672C62-0B07-4A45-9351-4E35FBCDFBDB}" dt="2024-10-17T22:48:52.706" v="2759" actId="47"/>
        <pc:sldMkLst>
          <pc:docMk/>
          <pc:sldMk cId="675822683" sldId="282"/>
        </pc:sldMkLst>
      </pc:sldChg>
      <pc:sldChg chg="addSp modSp modAnim">
        <pc:chgData name="Baum, Andrew" userId="0ca10a84-aafc-49d6-9769-f2370d9dd716" providerId="ADAL" clId="{8A672C62-0B07-4A45-9351-4E35FBCDFBDB}" dt="2024-10-21T22:42:02.660" v="6258" actId="2084"/>
        <pc:sldMkLst>
          <pc:docMk/>
          <pc:sldMk cId="1300312925" sldId="283"/>
        </pc:sldMkLst>
        <pc:graphicFrameChg chg="add mod">
          <ac:chgData name="Baum, Andrew" userId="0ca10a84-aafc-49d6-9769-f2370d9dd716" providerId="ADAL" clId="{8A672C62-0B07-4A45-9351-4E35FBCDFBDB}" dt="2024-10-21T22:42:02.660" v="6258" actId="2084"/>
          <ac:graphicFrameMkLst>
            <pc:docMk/>
            <pc:sldMk cId="1300312925" sldId="283"/>
            <ac:graphicFrameMk id="3" creationId="{0A310054-2CC8-C67C-3675-7003E0FD273C}"/>
          </ac:graphicFrameMkLst>
        </pc:graphicFrameChg>
      </pc:sldChg>
      <pc:sldChg chg="modNotesTx">
        <pc:chgData name="Baum, Andrew" userId="0ca10a84-aafc-49d6-9769-f2370d9dd716" providerId="ADAL" clId="{8A672C62-0B07-4A45-9351-4E35FBCDFBDB}" dt="2024-10-21T23:06:10.601" v="6532" actId="20577"/>
        <pc:sldMkLst>
          <pc:docMk/>
          <pc:sldMk cId="1329247009" sldId="284"/>
        </pc:sldMkLst>
      </pc:sldChg>
      <pc:sldChg chg="addSp delSp modSp mod modNotesTx">
        <pc:chgData name="Baum, Andrew" userId="0ca10a84-aafc-49d6-9769-f2370d9dd716" providerId="ADAL" clId="{8A672C62-0B07-4A45-9351-4E35FBCDFBDB}" dt="2024-10-21T23:02:00.039" v="6456" actId="20577"/>
        <pc:sldMkLst>
          <pc:docMk/>
          <pc:sldMk cId="4002044011" sldId="286"/>
        </pc:sldMkLst>
        <pc:graphicFrameChg chg="add mod">
          <ac:chgData name="Baum, Andrew" userId="0ca10a84-aafc-49d6-9769-f2370d9dd716" providerId="ADAL" clId="{8A672C62-0B07-4A45-9351-4E35FBCDFBDB}" dt="2024-10-21T22:38:15.025" v="6218"/>
          <ac:graphicFrameMkLst>
            <pc:docMk/>
            <pc:sldMk cId="4002044011" sldId="286"/>
            <ac:graphicFrameMk id="3" creationId="{CB8E0E16-1073-DCD8-B7D1-4E9CCE2EF742}"/>
          </ac:graphicFrameMkLst>
        </pc:graphicFrameChg>
        <pc:graphicFrameChg chg="modGraphic">
          <ac:chgData name="Baum, Andrew" userId="0ca10a84-aafc-49d6-9769-f2370d9dd716" providerId="ADAL" clId="{8A672C62-0B07-4A45-9351-4E35FBCDFBDB}" dt="2024-10-21T21:40:16.725" v="5084" actId="20577"/>
          <ac:graphicFrameMkLst>
            <pc:docMk/>
            <pc:sldMk cId="4002044011" sldId="286"/>
            <ac:graphicFrameMk id="5" creationId="{1D7A5BF5-6BD7-B775-58ED-F137BDB4B41C}"/>
          </ac:graphicFrameMkLst>
        </pc:graphicFrameChg>
      </pc:sldChg>
      <pc:sldChg chg="addSp delSp modSp mod modNotesTx">
        <pc:chgData name="Baum, Andrew" userId="0ca10a84-aafc-49d6-9769-f2370d9dd716" providerId="ADAL" clId="{8A672C62-0B07-4A45-9351-4E35FBCDFBDB}" dt="2024-10-21T23:02:11.694" v="6464" actId="20577"/>
        <pc:sldMkLst>
          <pc:docMk/>
          <pc:sldMk cId="1691678855" sldId="287"/>
        </pc:sldMkLst>
        <pc:graphicFrameChg chg="add mod">
          <ac:chgData name="Baum, Andrew" userId="0ca10a84-aafc-49d6-9769-f2370d9dd716" providerId="ADAL" clId="{8A672C62-0B07-4A45-9351-4E35FBCDFBDB}" dt="2024-10-21T22:38:22.617" v="6222"/>
          <ac:graphicFrameMkLst>
            <pc:docMk/>
            <pc:sldMk cId="1691678855" sldId="287"/>
            <ac:graphicFrameMk id="6" creationId="{4B62D171-4F74-E788-CC33-88696377E064}"/>
          </ac:graphicFrameMkLst>
        </pc:graphicFrameChg>
      </pc:sldChg>
      <pc:sldChg chg="modNotesTx">
        <pc:chgData name="Baum, Andrew" userId="0ca10a84-aafc-49d6-9769-f2370d9dd716" providerId="ADAL" clId="{8A672C62-0B07-4A45-9351-4E35FBCDFBDB}" dt="2024-10-21T22:57:48.896" v="6367" actId="20577"/>
        <pc:sldMkLst>
          <pc:docMk/>
          <pc:sldMk cId="75448459" sldId="289"/>
        </pc:sldMkLst>
      </pc:sldChg>
      <pc:sldChg chg="addSp delSp modSp mod">
        <pc:chgData name="Baum, Andrew" userId="0ca10a84-aafc-49d6-9769-f2370d9dd716" providerId="ADAL" clId="{8A672C62-0B07-4A45-9351-4E35FBCDFBDB}" dt="2024-10-21T23:03:47.451" v="6520"/>
        <pc:sldMkLst>
          <pc:docMk/>
          <pc:sldMk cId="1934720067" sldId="292"/>
        </pc:sldMkLst>
        <pc:spChg chg="mod">
          <ac:chgData name="Baum, Andrew" userId="0ca10a84-aafc-49d6-9769-f2370d9dd716" providerId="ADAL" clId="{8A672C62-0B07-4A45-9351-4E35FBCDFBDB}" dt="2024-10-21T22:07:12.074" v="5666" actId="20577"/>
          <ac:spMkLst>
            <pc:docMk/>
            <pc:sldMk cId="1934720067" sldId="292"/>
            <ac:spMk id="10" creationId="{7A815FB4-1800-C274-87DF-802AFA5FC7E4}"/>
          </ac:spMkLst>
        </pc:spChg>
        <pc:spChg chg="mod">
          <ac:chgData name="Baum, Andrew" userId="0ca10a84-aafc-49d6-9769-f2370d9dd716" providerId="ADAL" clId="{8A672C62-0B07-4A45-9351-4E35FBCDFBDB}" dt="2024-10-21T22:08:15.874" v="5672" actId="20577"/>
          <ac:spMkLst>
            <pc:docMk/>
            <pc:sldMk cId="1934720067" sldId="292"/>
            <ac:spMk id="11" creationId="{21D1B205-4CC4-1D3D-79B7-9956CA19CDFD}"/>
          </ac:spMkLst>
        </pc:spChg>
        <pc:spChg chg="mod">
          <ac:chgData name="Baum, Andrew" userId="0ca10a84-aafc-49d6-9769-f2370d9dd716" providerId="ADAL" clId="{8A672C62-0B07-4A45-9351-4E35FBCDFBDB}" dt="2024-10-21T22:06:54.288" v="5614" actId="20577"/>
          <ac:spMkLst>
            <pc:docMk/>
            <pc:sldMk cId="1934720067" sldId="292"/>
            <ac:spMk id="12" creationId="{52A76976-8832-7BE6-6707-F742845346FF}"/>
          </ac:spMkLst>
        </pc:spChg>
      </pc:sldChg>
      <pc:sldChg chg="addSp delSp modSp mod modNotesTx">
        <pc:chgData name="Baum, Andrew" userId="0ca10a84-aafc-49d6-9769-f2370d9dd716" providerId="ADAL" clId="{8A672C62-0B07-4A45-9351-4E35FBCDFBDB}" dt="2024-10-21T23:01:31.197" v="6421" actId="20577"/>
        <pc:sldMkLst>
          <pc:docMk/>
          <pc:sldMk cId="1212324966" sldId="298"/>
        </pc:sldMkLst>
        <pc:graphicFrameChg chg="add mod">
          <ac:chgData name="Baum, Andrew" userId="0ca10a84-aafc-49d6-9769-f2370d9dd716" providerId="ADAL" clId="{8A672C62-0B07-4A45-9351-4E35FBCDFBDB}" dt="2024-10-21T22:37:44.085" v="6206"/>
          <ac:graphicFrameMkLst>
            <pc:docMk/>
            <pc:sldMk cId="1212324966" sldId="298"/>
            <ac:graphicFrameMk id="3" creationId="{A48C4BC7-38B2-8C5C-E371-AAB79C32DA62}"/>
          </ac:graphicFrameMkLst>
        </pc:graphicFrameChg>
      </pc:sldChg>
      <pc:sldChg chg="addSp modSp modNotesTx">
        <pc:chgData name="Baum, Andrew" userId="0ca10a84-aafc-49d6-9769-f2370d9dd716" providerId="ADAL" clId="{8A672C62-0B07-4A45-9351-4E35FBCDFBDB}" dt="2024-10-21T23:02:46.554" v="6480" actId="20577"/>
        <pc:sldMkLst>
          <pc:docMk/>
          <pc:sldMk cId="458269284" sldId="300"/>
        </pc:sldMkLst>
        <pc:graphicFrameChg chg="add mod">
          <ac:chgData name="Baum, Andrew" userId="0ca10a84-aafc-49d6-9769-f2370d9dd716" providerId="ADAL" clId="{8A672C62-0B07-4A45-9351-4E35FBCDFBDB}" dt="2024-10-21T22:42:54.119" v="6267" actId="2084"/>
          <ac:graphicFrameMkLst>
            <pc:docMk/>
            <pc:sldMk cId="458269284" sldId="300"/>
            <ac:graphicFrameMk id="3" creationId="{B4058B06-00B1-FBB7-6D61-64BA86D3E1A1}"/>
          </ac:graphicFrameMkLst>
        </pc:graphicFrameChg>
      </pc:sldChg>
      <pc:sldChg chg="addSp modSp modNotesTx">
        <pc:chgData name="Baum, Andrew" userId="0ca10a84-aafc-49d6-9769-f2370d9dd716" providerId="ADAL" clId="{8A672C62-0B07-4A45-9351-4E35FBCDFBDB}" dt="2024-10-21T23:02:51.106" v="6492" actId="20577"/>
        <pc:sldMkLst>
          <pc:docMk/>
          <pc:sldMk cId="3600373091" sldId="301"/>
        </pc:sldMkLst>
        <pc:graphicFrameChg chg="add mod">
          <ac:chgData name="Baum, Andrew" userId="0ca10a84-aafc-49d6-9769-f2370d9dd716" providerId="ADAL" clId="{8A672C62-0B07-4A45-9351-4E35FBCDFBDB}" dt="2024-10-21T22:42:49.453" v="6266" actId="2084"/>
          <ac:graphicFrameMkLst>
            <pc:docMk/>
            <pc:sldMk cId="3600373091" sldId="301"/>
            <ac:graphicFrameMk id="3" creationId="{5DDD5404-D5C5-BB05-EF28-464A516DF661}"/>
          </ac:graphicFrameMkLst>
        </pc:graphicFrameChg>
      </pc:sldChg>
      <pc:sldChg chg="addSp delSp modSp mod modNotesTx">
        <pc:chgData name="Baum, Andrew" userId="0ca10a84-aafc-49d6-9769-f2370d9dd716" providerId="ADAL" clId="{8A672C62-0B07-4A45-9351-4E35FBCDFBDB}" dt="2024-10-21T23:03:04.447" v="6510" actId="20577"/>
        <pc:sldMkLst>
          <pc:docMk/>
          <pc:sldMk cId="3104306283" sldId="303"/>
        </pc:sldMkLst>
        <pc:graphicFrameChg chg="add mod">
          <ac:chgData name="Baum, Andrew" userId="0ca10a84-aafc-49d6-9769-f2370d9dd716" providerId="ADAL" clId="{8A672C62-0B07-4A45-9351-4E35FBCDFBDB}" dt="2024-10-21T22:42:24.634" v="6263" actId="2084"/>
          <ac:graphicFrameMkLst>
            <pc:docMk/>
            <pc:sldMk cId="3104306283" sldId="303"/>
            <ac:graphicFrameMk id="5" creationId="{4C52C08E-1537-B8B6-91C2-C91F1D33B364}"/>
          </ac:graphicFrameMkLst>
        </pc:graphicFrameChg>
      </pc:sldChg>
      <pc:sldChg chg="modSp new del mod">
        <pc:chgData name="Baum, Andrew" userId="0ca10a84-aafc-49d6-9769-f2370d9dd716" providerId="ADAL" clId="{8A672C62-0B07-4A45-9351-4E35FBCDFBDB}" dt="2024-10-21T20:19:21.285" v="3679" actId="2696"/>
        <pc:sldMkLst>
          <pc:docMk/>
          <pc:sldMk cId="238203184" sldId="304"/>
        </pc:sldMkLst>
      </pc:sldChg>
      <pc:sldChg chg="addSp delSp modSp new del mod ord modAnim">
        <pc:chgData name="Baum, Andrew" userId="0ca10a84-aafc-49d6-9769-f2370d9dd716" providerId="ADAL" clId="{8A672C62-0B07-4A45-9351-4E35FBCDFBDB}" dt="2024-10-21T21:06:24.667" v="4247" actId="2696"/>
        <pc:sldMkLst>
          <pc:docMk/>
          <pc:sldMk cId="535852768" sldId="304"/>
        </pc:sldMkLst>
      </pc:sldChg>
      <pc:sldChg chg="addSp delSp modSp new mod modNotesTx">
        <pc:chgData name="Baum, Andrew" userId="0ca10a84-aafc-49d6-9769-f2370d9dd716" providerId="ADAL" clId="{8A672C62-0B07-4A45-9351-4E35FBCDFBDB}" dt="2024-10-21T23:02:14.981" v="6466" actId="20577"/>
        <pc:sldMkLst>
          <pc:docMk/>
          <pc:sldMk cId="3042213685" sldId="305"/>
        </pc:sldMkLst>
        <pc:spChg chg="mod">
          <ac:chgData name="Baum, Andrew" userId="0ca10a84-aafc-49d6-9769-f2370d9dd716" providerId="ADAL" clId="{8A672C62-0B07-4A45-9351-4E35FBCDFBDB}" dt="2024-10-21T21:12:48.056" v="4262" actId="20577"/>
          <ac:spMkLst>
            <pc:docMk/>
            <pc:sldMk cId="3042213685" sldId="305"/>
            <ac:spMk id="2" creationId="{0857CDA9-FC19-2C92-A282-3672F4489378}"/>
          </ac:spMkLst>
        </pc:spChg>
        <pc:spChg chg="mod">
          <ac:chgData name="Baum, Andrew" userId="0ca10a84-aafc-49d6-9769-f2370d9dd716" providerId="ADAL" clId="{8A672C62-0B07-4A45-9351-4E35FBCDFBDB}" dt="2024-10-21T22:01:26.267" v="5578" actId="1076"/>
          <ac:spMkLst>
            <pc:docMk/>
            <pc:sldMk cId="3042213685" sldId="305"/>
            <ac:spMk id="5" creationId="{CEDF77C6-4B81-2BF0-ACCD-A97012DB9598}"/>
          </ac:spMkLst>
        </pc:spChg>
        <pc:spChg chg="mod">
          <ac:chgData name="Baum, Andrew" userId="0ca10a84-aafc-49d6-9769-f2370d9dd716" providerId="ADAL" clId="{8A672C62-0B07-4A45-9351-4E35FBCDFBDB}" dt="2024-10-21T22:01:26.267" v="5578" actId="1076"/>
          <ac:spMkLst>
            <pc:docMk/>
            <pc:sldMk cId="3042213685" sldId="305"/>
            <ac:spMk id="10" creationId="{DB150CE9-E060-614D-205A-F2F61C8E577F}"/>
          </ac:spMkLst>
        </pc:spChg>
        <pc:spChg chg="add mod">
          <ac:chgData name="Baum, Andrew" userId="0ca10a84-aafc-49d6-9769-f2370d9dd716" providerId="ADAL" clId="{8A672C62-0B07-4A45-9351-4E35FBCDFBDB}" dt="2024-10-21T22:01:26.267" v="5578" actId="1076"/>
          <ac:spMkLst>
            <pc:docMk/>
            <pc:sldMk cId="3042213685" sldId="305"/>
            <ac:spMk id="13" creationId="{F83A937D-8249-FE47-94CC-385DABD00812}"/>
          </ac:spMkLst>
        </pc:spChg>
        <pc:spChg chg="add mod">
          <ac:chgData name="Baum, Andrew" userId="0ca10a84-aafc-49d6-9769-f2370d9dd716" providerId="ADAL" clId="{8A672C62-0B07-4A45-9351-4E35FBCDFBDB}" dt="2024-10-21T22:01:26.267" v="5578" actId="1076"/>
          <ac:spMkLst>
            <pc:docMk/>
            <pc:sldMk cId="3042213685" sldId="305"/>
            <ac:spMk id="17" creationId="{D75B1A27-B725-D619-414B-E271A6834AD1}"/>
          </ac:spMkLst>
        </pc:spChg>
        <pc:spChg chg="add mod">
          <ac:chgData name="Baum, Andrew" userId="0ca10a84-aafc-49d6-9769-f2370d9dd716" providerId="ADAL" clId="{8A672C62-0B07-4A45-9351-4E35FBCDFBDB}" dt="2024-10-21T22:01:26.267" v="5578" actId="1076"/>
          <ac:spMkLst>
            <pc:docMk/>
            <pc:sldMk cId="3042213685" sldId="305"/>
            <ac:spMk id="21" creationId="{4512AFAE-CA64-A5B1-E00E-B51172AFE625}"/>
          </ac:spMkLst>
        </pc:spChg>
        <pc:spChg chg="add mod">
          <ac:chgData name="Baum, Andrew" userId="0ca10a84-aafc-49d6-9769-f2370d9dd716" providerId="ADAL" clId="{8A672C62-0B07-4A45-9351-4E35FBCDFBDB}" dt="2024-10-21T22:01:26.267" v="5578" actId="1076"/>
          <ac:spMkLst>
            <pc:docMk/>
            <pc:sldMk cId="3042213685" sldId="305"/>
            <ac:spMk id="36" creationId="{1EC447A2-43E9-994D-24E6-0762C7926608}"/>
          </ac:spMkLst>
        </pc:spChg>
        <pc:spChg chg="add mod">
          <ac:chgData name="Baum, Andrew" userId="0ca10a84-aafc-49d6-9769-f2370d9dd716" providerId="ADAL" clId="{8A672C62-0B07-4A45-9351-4E35FBCDFBDB}" dt="2024-10-21T22:01:26.267" v="5578" actId="1076"/>
          <ac:spMkLst>
            <pc:docMk/>
            <pc:sldMk cId="3042213685" sldId="305"/>
            <ac:spMk id="37" creationId="{281E41C7-32D5-2245-2F8C-19F66618EA01}"/>
          </ac:spMkLst>
        </pc:spChg>
        <pc:spChg chg="add mod">
          <ac:chgData name="Baum, Andrew" userId="0ca10a84-aafc-49d6-9769-f2370d9dd716" providerId="ADAL" clId="{8A672C62-0B07-4A45-9351-4E35FBCDFBDB}" dt="2024-10-21T22:01:26.267" v="5578" actId="1076"/>
          <ac:spMkLst>
            <pc:docMk/>
            <pc:sldMk cId="3042213685" sldId="305"/>
            <ac:spMk id="38" creationId="{6D71E971-61C7-C7F1-11CA-8010BD95D06F}"/>
          </ac:spMkLst>
        </pc:spChg>
        <pc:spChg chg="add mod">
          <ac:chgData name="Baum, Andrew" userId="0ca10a84-aafc-49d6-9769-f2370d9dd716" providerId="ADAL" clId="{8A672C62-0B07-4A45-9351-4E35FBCDFBDB}" dt="2024-10-21T22:03:16.092" v="5580" actId="14100"/>
          <ac:spMkLst>
            <pc:docMk/>
            <pc:sldMk cId="3042213685" sldId="305"/>
            <ac:spMk id="41" creationId="{BFE6A6E2-A41F-5CCE-9B52-F763453A2D28}"/>
          </ac:spMkLst>
        </pc:spChg>
        <pc:spChg chg="add mod">
          <ac:chgData name="Baum, Andrew" userId="0ca10a84-aafc-49d6-9769-f2370d9dd716" providerId="ADAL" clId="{8A672C62-0B07-4A45-9351-4E35FBCDFBDB}" dt="2024-10-21T22:01:26.267" v="5578" actId="1076"/>
          <ac:spMkLst>
            <pc:docMk/>
            <pc:sldMk cId="3042213685" sldId="305"/>
            <ac:spMk id="45" creationId="{D2C1F2DC-9F1A-4892-5985-2C2A2B909B17}"/>
          </ac:spMkLst>
        </pc:spChg>
        <pc:graphicFrameChg chg="add mod">
          <ac:chgData name="Baum, Andrew" userId="0ca10a84-aafc-49d6-9769-f2370d9dd716" providerId="ADAL" clId="{8A672C62-0B07-4A45-9351-4E35FBCDFBDB}" dt="2024-10-21T22:43:00.216" v="6268" actId="2084"/>
          <ac:graphicFrameMkLst>
            <pc:docMk/>
            <pc:sldMk cId="3042213685" sldId="305"/>
            <ac:graphicFrameMk id="51" creationId="{24E2463B-F32F-D53E-1667-67D0C9C53E22}"/>
          </ac:graphicFrameMkLst>
        </pc:graphicFrameChg>
        <pc:cxnChg chg="add mod">
          <ac:chgData name="Baum, Andrew" userId="0ca10a84-aafc-49d6-9769-f2370d9dd716" providerId="ADAL" clId="{8A672C62-0B07-4A45-9351-4E35FBCDFBDB}" dt="2024-10-21T22:01:26.267" v="5578" actId="1076"/>
          <ac:cxnSpMkLst>
            <pc:docMk/>
            <pc:sldMk cId="3042213685" sldId="305"/>
            <ac:cxnSpMk id="12" creationId="{17C04076-00BA-EFAC-287A-CE762C5635E8}"/>
          </ac:cxnSpMkLst>
        </pc:cxnChg>
        <pc:cxnChg chg="add mod">
          <ac:chgData name="Baum, Andrew" userId="0ca10a84-aafc-49d6-9769-f2370d9dd716" providerId="ADAL" clId="{8A672C62-0B07-4A45-9351-4E35FBCDFBDB}" dt="2024-10-21T22:01:26.267" v="5578" actId="1076"/>
          <ac:cxnSpMkLst>
            <pc:docMk/>
            <pc:sldMk cId="3042213685" sldId="305"/>
            <ac:cxnSpMk id="23" creationId="{DEA40313-5209-2390-3901-E2C5210D7495}"/>
          </ac:cxnSpMkLst>
        </pc:cxnChg>
        <pc:cxnChg chg="add mod">
          <ac:chgData name="Baum, Andrew" userId="0ca10a84-aafc-49d6-9769-f2370d9dd716" providerId="ADAL" clId="{8A672C62-0B07-4A45-9351-4E35FBCDFBDB}" dt="2024-10-21T22:01:26.267" v="5578" actId="1076"/>
          <ac:cxnSpMkLst>
            <pc:docMk/>
            <pc:sldMk cId="3042213685" sldId="305"/>
            <ac:cxnSpMk id="25" creationId="{AEF44B80-C89F-3840-790B-449CCB5C26BA}"/>
          </ac:cxnSpMkLst>
        </pc:cxnChg>
        <pc:cxnChg chg="add mod">
          <ac:chgData name="Baum, Andrew" userId="0ca10a84-aafc-49d6-9769-f2370d9dd716" providerId="ADAL" clId="{8A672C62-0B07-4A45-9351-4E35FBCDFBDB}" dt="2024-10-21T22:01:26.267" v="5578" actId="1076"/>
          <ac:cxnSpMkLst>
            <pc:docMk/>
            <pc:sldMk cId="3042213685" sldId="305"/>
            <ac:cxnSpMk id="27" creationId="{D413C7CE-7E0F-92A3-702E-99CE2D64F341}"/>
          </ac:cxnSpMkLst>
        </pc:cxnChg>
        <pc:cxnChg chg="add mod">
          <ac:chgData name="Baum, Andrew" userId="0ca10a84-aafc-49d6-9769-f2370d9dd716" providerId="ADAL" clId="{8A672C62-0B07-4A45-9351-4E35FBCDFBDB}" dt="2024-10-21T22:01:26.267" v="5578" actId="1076"/>
          <ac:cxnSpMkLst>
            <pc:docMk/>
            <pc:sldMk cId="3042213685" sldId="305"/>
            <ac:cxnSpMk id="47" creationId="{81C5571C-CC40-95A6-2BF5-6BF4268C2818}"/>
          </ac:cxnSpMkLst>
        </pc:cxnChg>
        <pc:cxnChg chg="add mod">
          <ac:chgData name="Baum, Andrew" userId="0ca10a84-aafc-49d6-9769-f2370d9dd716" providerId="ADAL" clId="{8A672C62-0B07-4A45-9351-4E35FBCDFBDB}" dt="2024-10-21T22:01:26.267" v="5578" actId="1076"/>
          <ac:cxnSpMkLst>
            <pc:docMk/>
            <pc:sldMk cId="3042213685" sldId="305"/>
            <ac:cxnSpMk id="48" creationId="{8EE27BC0-0197-4180-192D-53C2674ACEAA}"/>
          </ac:cxnSpMkLst>
        </pc:cxnChg>
      </pc:sldChg>
      <pc:sldChg chg="modSp mod modNotesTx">
        <pc:chgData name="Baum, Andrew" userId="0ca10a84-aafc-49d6-9769-f2370d9dd716" providerId="ADAL" clId="{8A672C62-0B07-4A45-9351-4E35FBCDFBDB}" dt="2024-10-21T23:02:21.132" v="6468" actId="20577"/>
        <pc:sldMkLst>
          <pc:docMk/>
          <pc:sldMk cId="4018254050" sldId="307"/>
        </pc:sldMkLst>
        <pc:graphicFrameChg chg="modGraphic">
          <ac:chgData name="Baum, Andrew" userId="0ca10a84-aafc-49d6-9769-f2370d9dd716" providerId="ADAL" clId="{8A672C62-0B07-4A45-9351-4E35FBCDFBDB}" dt="2024-10-21T22:03:59.728" v="5582" actId="207"/>
          <ac:graphicFrameMkLst>
            <pc:docMk/>
            <pc:sldMk cId="4018254050" sldId="307"/>
            <ac:graphicFrameMk id="3" creationId="{6E78E980-AF1D-74B7-7CD4-B3BBEDAD40C4}"/>
          </ac:graphicFrameMkLst>
        </pc:graphicFrameChg>
      </pc:sldChg>
      <pc:sldChg chg="modSp new del mod">
        <pc:chgData name="Baum, Andrew" userId="0ca10a84-aafc-49d6-9769-f2370d9dd716" providerId="ADAL" clId="{8A672C62-0B07-4A45-9351-4E35FBCDFBDB}" dt="2024-10-21T22:56:02.559" v="6361" actId="47"/>
        <pc:sldMkLst>
          <pc:docMk/>
          <pc:sldMk cId="361191949" sldId="308"/>
        </pc:sldMkLst>
      </pc:sldChg>
      <pc:sldChg chg="addSp delSp modSp new del mod">
        <pc:chgData name="Baum, Andrew" userId="0ca10a84-aafc-49d6-9769-f2370d9dd716" providerId="ADAL" clId="{8A672C62-0B07-4A45-9351-4E35FBCDFBDB}" dt="2024-10-21T22:36:56.041" v="6193" actId="47"/>
        <pc:sldMkLst>
          <pc:docMk/>
          <pc:sldMk cId="1774333815" sldId="308"/>
        </pc:sldMkLst>
      </pc:sldChg>
    </pc:docChg>
  </pc:docChgLst>
  <pc:docChgLst>
    <pc:chgData name="Harrington, Brooke" userId="S::brookeh@vt.edu::36fda98d-de94-422e-a973-e4a7b6795140" providerId="AD" clId="Web-{89140B2E-5EE9-9899-F6A4-77AAC5FBF77B}"/>
    <pc:docChg chg="modSld">
      <pc:chgData name="Harrington, Brooke" userId="S::brookeh@vt.edu::36fda98d-de94-422e-a973-e4a7b6795140" providerId="AD" clId="Web-{89140B2E-5EE9-9899-F6A4-77AAC5FBF77B}" dt="2025-04-30T00:21:41.491" v="2" actId="1076"/>
      <pc:docMkLst>
        <pc:docMk/>
      </pc:docMkLst>
      <pc:sldChg chg="modSp">
        <pc:chgData name="Harrington, Brooke" userId="S::brookeh@vt.edu::36fda98d-de94-422e-a973-e4a7b6795140" providerId="AD" clId="Web-{89140B2E-5EE9-9899-F6A4-77AAC5FBF77B}" dt="2025-04-30T00:21:41.491" v="2" actId="1076"/>
        <pc:sldMkLst>
          <pc:docMk/>
          <pc:sldMk cId="4018254050" sldId="307"/>
        </pc:sldMkLst>
        <pc:spChg chg="mod">
          <ac:chgData name="Harrington, Brooke" userId="S::brookeh@vt.edu::36fda98d-de94-422e-a973-e4a7b6795140" providerId="AD" clId="Web-{89140B2E-5EE9-9899-F6A4-77AAC5FBF77B}" dt="2025-04-30T00:21:38.944" v="1" actId="1076"/>
          <ac:spMkLst>
            <pc:docMk/>
            <pc:sldMk cId="4018254050" sldId="307"/>
            <ac:spMk id="15" creationId="{FC42A8DA-B3EB-657E-A0EC-5D6A0059DCDF}"/>
          </ac:spMkLst>
        </pc:spChg>
        <pc:spChg chg="mod">
          <ac:chgData name="Harrington, Brooke" userId="S::brookeh@vt.edu::36fda98d-de94-422e-a973-e4a7b6795140" providerId="AD" clId="Web-{89140B2E-5EE9-9899-F6A4-77AAC5FBF77B}" dt="2025-04-30T00:21:41.491" v="2" actId="1076"/>
          <ac:spMkLst>
            <pc:docMk/>
            <pc:sldMk cId="4018254050" sldId="307"/>
            <ac:spMk id="17" creationId="{91B3CECE-6DF7-80E7-CD84-ADB1706D7C4A}"/>
          </ac:spMkLst>
        </pc:spChg>
        <pc:grpChg chg="mod">
          <ac:chgData name="Harrington, Brooke" userId="S::brookeh@vt.edu::36fda98d-de94-422e-a973-e4a7b6795140" providerId="AD" clId="Web-{89140B2E-5EE9-9899-F6A4-77AAC5FBF77B}" dt="2025-04-30T00:21:37.288" v="0" actId="1076"/>
          <ac:grpSpMkLst>
            <pc:docMk/>
            <pc:sldMk cId="4018254050" sldId="307"/>
            <ac:grpSpMk id="10" creationId="{235616E9-F8E3-D46F-A26A-DC52EDD173B3}"/>
          </ac:grpSpMkLst>
        </pc:grpChg>
      </pc:sldChg>
    </pc:docChg>
  </pc:docChgLst>
  <pc:docChgLst>
    <pc:chgData name="Lee, Justin" userId="S::justinwllee@vt.edu::07432b45-5420-48a7-b5c0-a50258208d38" providerId="AD" clId="Web-{A9A493F4-B6B0-B132-263C-88F4E191406F}"/>
    <pc:docChg chg="addSld modSld">
      <pc:chgData name="Lee, Justin" userId="S::justinwllee@vt.edu::07432b45-5420-48a7-b5c0-a50258208d38" providerId="AD" clId="Web-{A9A493F4-B6B0-B132-263C-88F4E191406F}" dt="2024-10-18T23:42:20.293" v="622" actId="20577"/>
      <pc:docMkLst>
        <pc:docMk/>
      </pc:docMkLst>
      <pc:sldChg chg="modSp">
        <pc:chgData name="Lee, Justin" userId="S::justinwllee@vt.edu::07432b45-5420-48a7-b5c0-a50258208d38" providerId="AD" clId="Web-{A9A493F4-B6B0-B132-263C-88F4E191406F}" dt="2024-10-18T23:27:07.123" v="611" actId="1076"/>
        <pc:sldMkLst>
          <pc:docMk/>
          <pc:sldMk cId="3753622878" sldId="277"/>
        </pc:sldMkLst>
        <pc:grpChg chg="mod">
          <ac:chgData name="Lee, Justin" userId="S::justinwllee@vt.edu::07432b45-5420-48a7-b5c0-a50258208d38" providerId="AD" clId="Web-{A9A493F4-B6B0-B132-263C-88F4E191406F}" dt="2024-10-18T23:26:55.357" v="608" actId="1076"/>
          <ac:grpSpMkLst>
            <pc:docMk/>
            <pc:sldMk cId="3753622878" sldId="277"/>
            <ac:grpSpMk id="12" creationId="{BBF9B4E4-1D40-0776-8795-C25147026841}"/>
          </ac:grpSpMkLst>
        </pc:grpChg>
        <pc:picChg chg="mod">
          <ac:chgData name="Lee, Justin" userId="S::justinwllee@vt.edu::07432b45-5420-48a7-b5c0-a50258208d38" providerId="AD" clId="Web-{A9A493F4-B6B0-B132-263C-88F4E191406F}" dt="2024-10-18T23:26:42.904" v="607" actId="1076"/>
          <ac:picMkLst>
            <pc:docMk/>
            <pc:sldMk cId="3753622878" sldId="277"/>
            <ac:picMk id="9" creationId="{64490F32-AA97-8DE0-1D6E-B9585847FF40}"/>
          </ac:picMkLst>
        </pc:picChg>
      </pc:sldChg>
      <pc:sldChg chg="addSp modSp new">
        <pc:chgData name="Lee, Justin" userId="S::justinwllee@vt.edu::07432b45-5420-48a7-b5c0-a50258208d38" providerId="AD" clId="Web-{A9A493F4-B6B0-B132-263C-88F4E191406F}" dt="2024-10-18T23:42:20.293" v="622" actId="20577"/>
        <pc:sldMkLst>
          <pc:docMk/>
          <pc:sldMk cId="3228254133" sldId="294"/>
        </pc:sldMkLst>
        <pc:spChg chg="mod">
          <ac:chgData name="Lee, Justin" userId="S::justinwllee@vt.edu::07432b45-5420-48a7-b5c0-a50258208d38" providerId="AD" clId="Web-{A9A493F4-B6B0-B132-263C-88F4E191406F}" dt="2024-10-18T23:18:41.151" v="605" actId="20577"/>
          <ac:spMkLst>
            <pc:docMk/>
            <pc:sldMk cId="3228254133" sldId="294"/>
            <ac:spMk id="2" creationId="{D2D9D601-2F4E-3929-2208-3487BC8FD2A0}"/>
          </ac:spMkLst>
        </pc:spChg>
        <pc:spChg chg="mod">
          <ac:chgData name="Lee, Justin" userId="S::justinwllee@vt.edu::07432b45-5420-48a7-b5c0-a50258208d38" providerId="AD" clId="Web-{A9A493F4-B6B0-B132-263C-88F4E191406F}" dt="2024-10-18T23:42:20.293" v="622" actId="20577"/>
          <ac:spMkLst>
            <pc:docMk/>
            <pc:sldMk cId="3228254133" sldId="294"/>
            <ac:spMk id="3" creationId="{4FC03573-3CF9-ECDE-0D8C-7521C8EC695D}"/>
          </ac:spMkLst>
        </pc:spChg>
        <pc:picChg chg="add mod">
          <ac:chgData name="Lee, Justin" userId="S::justinwllee@vt.edu::07432b45-5420-48a7-b5c0-a50258208d38" providerId="AD" clId="Web-{A9A493F4-B6B0-B132-263C-88F4E191406F}" dt="2024-10-18T23:18:36.636" v="604" actId="1076"/>
          <ac:picMkLst>
            <pc:docMk/>
            <pc:sldMk cId="3228254133" sldId="294"/>
            <ac:picMk id="5" creationId="{E6F4904B-9772-37F6-B660-089D2A7DEA4E}"/>
          </ac:picMkLst>
        </pc:picChg>
      </pc:sldChg>
    </pc:docChg>
  </pc:docChgLst>
  <pc:docChgLst>
    <pc:chgData name="Lee, Justin" userId="S::justinwllee@vt.edu::07432b45-5420-48a7-b5c0-a50258208d38" providerId="AD" clId="Web-{726B6F9C-4F0C-154D-1CFC-BDE62DA3423C}"/>
    <pc:docChg chg="delSld modSld">
      <pc:chgData name="Lee, Justin" userId="S::justinwllee@vt.edu::07432b45-5420-48a7-b5c0-a50258208d38" providerId="AD" clId="Web-{726B6F9C-4F0C-154D-1CFC-BDE62DA3423C}" dt="2024-10-19T21:03:36.358" v="25"/>
      <pc:docMkLst>
        <pc:docMk/>
      </pc:docMkLst>
      <pc:sldChg chg="addAnim delAnim modAnim">
        <pc:chgData name="Lee, Justin" userId="S::justinwllee@vt.edu::07432b45-5420-48a7-b5c0-a50258208d38" providerId="AD" clId="Web-{726B6F9C-4F0C-154D-1CFC-BDE62DA3423C}" dt="2024-10-19T20:58:29.642" v="24"/>
        <pc:sldMkLst>
          <pc:docMk/>
          <pc:sldMk cId="3332644063" sldId="270"/>
        </pc:sldMkLst>
      </pc:sldChg>
      <pc:sldChg chg="modSp addAnim modAnim">
        <pc:chgData name="Lee, Justin" userId="S::justinwllee@vt.edu::07432b45-5420-48a7-b5c0-a50258208d38" providerId="AD" clId="Web-{726B6F9C-4F0C-154D-1CFC-BDE62DA3423C}" dt="2024-10-19T20:34:03.319" v="5"/>
        <pc:sldMkLst>
          <pc:docMk/>
          <pc:sldMk cId="1300312925" sldId="283"/>
        </pc:sldMkLst>
        <pc:spChg chg="mod">
          <ac:chgData name="Lee, Justin" userId="S::justinwllee@vt.edu::07432b45-5420-48a7-b5c0-a50258208d38" providerId="AD" clId="Web-{726B6F9C-4F0C-154D-1CFC-BDE62DA3423C}" dt="2024-10-19T20:33:39.147" v="1" actId="1076"/>
          <ac:spMkLst>
            <pc:docMk/>
            <pc:sldMk cId="1300312925" sldId="283"/>
            <ac:spMk id="6" creationId="{F487D2D0-653C-3A31-ACF4-CB442E88D4F5}"/>
          </ac:spMkLst>
        </pc:spChg>
      </pc:sldChg>
      <pc:sldChg chg="del">
        <pc:chgData name="Lee, Justin" userId="S::justinwllee@vt.edu::07432b45-5420-48a7-b5c0-a50258208d38" providerId="AD" clId="Web-{726B6F9C-4F0C-154D-1CFC-BDE62DA3423C}" dt="2024-10-19T21:03:36.358" v="25"/>
        <pc:sldMkLst>
          <pc:docMk/>
          <pc:sldMk cId="686737794" sldId="302"/>
        </pc:sldMkLst>
      </pc:sldChg>
      <pc:sldChg chg="addSp delSp modSp addAnim delAnim">
        <pc:chgData name="Lee, Justin" userId="S::justinwllee@vt.edu::07432b45-5420-48a7-b5c0-a50258208d38" providerId="AD" clId="Web-{726B6F9C-4F0C-154D-1CFC-BDE62DA3423C}" dt="2024-10-19T20:57:34.812" v="21" actId="1076"/>
        <pc:sldMkLst>
          <pc:docMk/>
          <pc:sldMk cId="3104306283" sldId="303"/>
        </pc:sldMkLst>
        <pc:picChg chg="add del mod">
          <ac:chgData name="Lee, Justin" userId="S::justinwllee@vt.edu::07432b45-5420-48a7-b5c0-a50258208d38" providerId="AD" clId="Web-{726B6F9C-4F0C-154D-1CFC-BDE62DA3423C}" dt="2024-10-19T20:57:34.812" v="21" actId="1076"/>
          <ac:picMkLst>
            <pc:docMk/>
            <pc:sldMk cId="3104306283" sldId="303"/>
            <ac:picMk id="14" creationId="{B6176CDC-9A46-A818-F62A-70319A0B423A}"/>
          </ac:picMkLst>
        </pc:picChg>
      </pc:sldChg>
    </pc:docChg>
  </pc:docChgLst>
  <pc:docChgLst>
    <pc:chgData name="Moriarty, Cavan" userId="S::cavanm@vt.edu::359f4d5b-dd62-45f1-93b8-d5fd818a1f31" providerId="AD" clId="Web-{0782B5FC-D6E1-59BF-532C-FB66B188B5A5}"/>
    <pc:docChg chg="modSld">
      <pc:chgData name="Moriarty, Cavan" userId="S::cavanm@vt.edu::359f4d5b-dd62-45f1-93b8-d5fd818a1f31" providerId="AD" clId="Web-{0782B5FC-D6E1-59BF-532C-FB66B188B5A5}" dt="2024-10-22T20:39:31.248" v="173"/>
      <pc:docMkLst>
        <pc:docMk/>
      </pc:docMkLst>
      <pc:sldChg chg="modNotes">
        <pc:chgData name="Moriarty, Cavan" userId="S::cavanm@vt.edu::359f4d5b-dd62-45f1-93b8-d5fd818a1f31" providerId="AD" clId="Web-{0782B5FC-D6E1-59BF-532C-FB66B188B5A5}" dt="2024-10-22T20:31:47.914" v="32"/>
        <pc:sldMkLst>
          <pc:docMk/>
          <pc:sldMk cId="1929971972" sldId="260"/>
        </pc:sldMkLst>
      </pc:sldChg>
      <pc:sldChg chg="modNotes">
        <pc:chgData name="Moriarty, Cavan" userId="S::cavanm@vt.edu::359f4d5b-dd62-45f1-93b8-d5fd818a1f31" providerId="AD" clId="Web-{0782B5FC-D6E1-59BF-532C-FB66B188B5A5}" dt="2024-10-22T20:37:28.309" v="158"/>
        <pc:sldMkLst>
          <pc:docMk/>
          <pc:sldMk cId="2274925715" sldId="263"/>
        </pc:sldMkLst>
      </pc:sldChg>
      <pc:sldChg chg="modNotes">
        <pc:chgData name="Moriarty, Cavan" userId="S::cavanm@vt.edu::359f4d5b-dd62-45f1-93b8-d5fd818a1f31" providerId="AD" clId="Web-{0782B5FC-D6E1-59BF-532C-FB66B188B5A5}" dt="2024-10-22T20:39:31.248" v="173"/>
        <pc:sldMkLst>
          <pc:docMk/>
          <pc:sldMk cId="3812266906" sldId="274"/>
        </pc:sldMkLst>
      </pc:sldChg>
    </pc:docChg>
  </pc:docChgLst>
  <pc:docChgLst>
    <pc:chgData name="Harrington, Brooke" userId="S::brookeh@vt.edu::36fda98d-de94-422e-a973-e4a7b6795140" providerId="AD" clId="Web-{4445DA0F-124A-2074-C390-15CFC672CC98}"/>
    <pc:docChg chg="modSld">
      <pc:chgData name="Harrington, Brooke" userId="S::brookeh@vt.edu::36fda98d-de94-422e-a973-e4a7b6795140" providerId="AD" clId="Web-{4445DA0F-124A-2074-C390-15CFC672CC98}" dt="2024-10-19T00:28:21.491" v="23" actId="1076"/>
      <pc:docMkLst>
        <pc:docMk/>
      </pc:docMkLst>
      <pc:sldChg chg="modAnim">
        <pc:chgData name="Harrington, Brooke" userId="S::brookeh@vt.edu::36fda98d-de94-422e-a973-e4a7b6795140" providerId="AD" clId="Web-{4445DA0F-124A-2074-C390-15CFC672CC98}" dt="2024-10-19T00:24:09.164" v="4"/>
        <pc:sldMkLst>
          <pc:docMk/>
          <pc:sldMk cId="213341159" sldId="258"/>
        </pc:sldMkLst>
      </pc:sldChg>
      <pc:sldChg chg="modSp">
        <pc:chgData name="Harrington, Brooke" userId="S::brookeh@vt.edu::36fda98d-de94-422e-a973-e4a7b6795140" providerId="AD" clId="Web-{4445DA0F-124A-2074-C390-15CFC672CC98}" dt="2024-10-19T00:28:21.491" v="23" actId="1076"/>
        <pc:sldMkLst>
          <pc:docMk/>
          <pc:sldMk cId="3228254133" sldId="294"/>
        </pc:sldMkLst>
        <pc:spChg chg="mod">
          <ac:chgData name="Harrington, Brooke" userId="S::brookeh@vt.edu::36fda98d-de94-422e-a973-e4a7b6795140" providerId="AD" clId="Web-{4445DA0F-124A-2074-C390-15CFC672CC98}" dt="2024-10-19T00:28:13.038" v="22" actId="1076"/>
          <ac:spMkLst>
            <pc:docMk/>
            <pc:sldMk cId="3228254133" sldId="294"/>
            <ac:spMk id="3" creationId="{4FC03573-3CF9-ECDE-0D8C-7521C8EC695D}"/>
          </ac:spMkLst>
        </pc:spChg>
        <pc:picChg chg="mod">
          <ac:chgData name="Harrington, Brooke" userId="S::brookeh@vt.edu::36fda98d-de94-422e-a973-e4a7b6795140" providerId="AD" clId="Web-{4445DA0F-124A-2074-C390-15CFC672CC98}" dt="2024-10-19T00:28:21.491" v="23" actId="1076"/>
          <ac:picMkLst>
            <pc:docMk/>
            <pc:sldMk cId="3228254133" sldId="294"/>
            <ac:picMk id="5" creationId="{E6F4904B-9772-37F6-B660-089D2A7DEA4E}"/>
          </ac:picMkLst>
        </pc:picChg>
      </pc:sldChg>
      <pc:sldChg chg="modSp">
        <pc:chgData name="Harrington, Brooke" userId="S::brookeh@vt.edu::36fda98d-de94-422e-a973-e4a7b6795140" providerId="AD" clId="Web-{4445DA0F-124A-2074-C390-15CFC672CC98}" dt="2024-10-19T00:21:53.383" v="1"/>
        <pc:sldMkLst>
          <pc:docMk/>
          <pc:sldMk cId="1212324966" sldId="298"/>
        </pc:sldMkLst>
        <pc:graphicFrameChg chg="mod modGraphic">
          <ac:chgData name="Harrington, Brooke" userId="S::brookeh@vt.edu::36fda98d-de94-422e-a973-e4a7b6795140" providerId="AD" clId="Web-{4445DA0F-124A-2074-C390-15CFC672CC98}" dt="2024-10-19T00:21:53.383" v="1"/>
          <ac:graphicFrameMkLst>
            <pc:docMk/>
            <pc:sldMk cId="1212324966" sldId="298"/>
            <ac:graphicFrameMk id="5" creationId="{96C6C67E-96A3-BEBC-45AA-9F70A10585C1}"/>
          </ac:graphicFrameMkLst>
        </pc:graphicFrameChg>
      </pc:sldChg>
    </pc:docChg>
  </pc:docChgLst>
  <pc:docChgLst>
    <pc:chgData name="Lee, Justin" userId="S::justinwllee@vt.edu::07432b45-5420-48a7-b5c0-a50258208d38" providerId="AD" clId="Web-{1BBE553A-31D5-FFDB-B5C3-3174389A78BA}"/>
    <pc:docChg chg="addSld delSld modSld sldOrd">
      <pc:chgData name="Lee, Justin" userId="S::justinwllee@vt.edu::07432b45-5420-48a7-b5c0-a50258208d38" providerId="AD" clId="Web-{1BBE553A-31D5-FFDB-B5C3-3174389A78BA}" dt="2024-10-18T01:01:24.188" v="520"/>
      <pc:docMkLst>
        <pc:docMk/>
      </pc:docMkLst>
      <pc:sldChg chg="modSp">
        <pc:chgData name="Lee, Justin" userId="S::justinwllee@vt.edu::07432b45-5420-48a7-b5c0-a50258208d38" providerId="AD" clId="Web-{1BBE553A-31D5-FFDB-B5C3-3174389A78BA}" dt="2024-10-17T22:51:38.080" v="196" actId="20577"/>
        <pc:sldMkLst>
          <pc:docMk/>
          <pc:sldMk cId="213341159" sldId="258"/>
        </pc:sldMkLst>
        <pc:spChg chg="mod">
          <ac:chgData name="Lee, Justin" userId="S::justinwllee@vt.edu::07432b45-5420-48a7-b5c0-a50258208d38" providerId="AD" clId="Web-{1BBE553A-31D5-FFDB-B5C3-3174389A78BA}" dt="2024-10-17T22:51:38.080" v="196" actId="20577"/>
          <ac:spMkLst>
            <pc:docMk/>
            <pc:sldMk cId="213341159" sldId="258"/>
            <ac:spMk id="2" creationId="{2B266FA6-1517-364D-1037-20C2AC798274}"/>
          </ac:spMkLst>
        </pc:spChg>
      </pc:sldChg>
      <pc:sldChg chg="addSp delSp modSp">
        <pc:chgData name="Lee, Justin" userId="S::justinwllee@vt.edu::07432b45-5420-48a7-b5c0-a50258208d38" providerId="AD" clId="Web-{1BBE553A-31D5-FFDB-B5C3-3174389A78BA}" dt="2024-10-17T23:04:15.445" v="257" actId="1076"/>
        <pc:sldMkLst>
          <pc:docMk/>
          <pc:sldMk cId="1122246804" sldId="261"/>
        </pc:sldMkLst>
      </pc:sldChg>
      <pc:sldChg chg="addAnim modAnim">
        <pc:chgData name="Lee, Justin" userId="S::justinwllee@vt.edu::07432b45-5420-48a7-b5c0-a50258208d38" providerId="AD" clId="Web-{1BBE553A-31D5-FFDB-B5C3-3174389A78BA}" dt="2024-10-17T22:34:43.758" v="144"/>
        <pc:sldMkLst>
          <pc:docMk/>
          <pc:sldMk cId="2274925715" sldId="263"/>
        </pc:sldMkLst>
      </pc:sldChg>
      <pc:sldChg chg="addSp modSp del mod ord setBg addAnim delAnim modAnim">
        <pc:chgData name="Lee, Justin" userId="S::justinwllee@vt.edu::07432b45-5420-48a7-b5c0-a50258208d38" providerId="AD" clId="Web-{1BBE553A-31D5-FFDB-B5C3-3174389A78BA}" dt="2024-10-18T01:01:24.188" v="520"/>
        <pc:sldMkLst>
          <pc:docMk/>
          <pc:sldMk cId="2018966136" sldId="265"/>
        </pc:sldMkLst>
      </pc:sldChg>
      <pc:sldChg chg="addSp delSp modSp addAnim delAnim modAnim">
        <pc:chgData name="Lee, Justin" userId="S::justinwllee@vt.edu::07432b45-5420-48a7-b5c0-a50258208d38" providerId="AD" clId="Web-{1BBE553A-31D5-FFDB-B5C3-3174389A78BA}" dt="2024-10-18T00:46:09.433" v="418" actId="20577"/>
        <pc:sldMkLst>
          <pc:docMk/>
          <pc:sldMk cId="789733145" sldId="269"/>
        </pc:sldMkLst>
        <pc:spChg chg="add mod">
          <ac:chgData name="Lee, Justin" userId="S::justinwllee@vt.edu::07432b45-5420-48a7-b5c0-a50258208d38" providerId="AD" clId="Web-{1BBE553A-31D5-FFDB-B5C3-3174389A78BA}" dt="2024-10-18T00:37:07.301" v="279" actId="1076"/>
          <ac:spMkLst>
            <pc:docMk/>
            <pc:sldMk cId="789733145" sldId="269"/>
            <ac:spMk id="3" creationId="{E8F866A5-4C7B-A01B-7EB5-BDD07BE9CE18}"/>
          </ac:spMkLst>
        </pc:spChg>
        <pc:spChg chg="add mod ord">
          <ac:chgData name="Lee, Justin" userId="S::justinwllee@vt.edu::07432b45-5420-48a7-b5c0-a50258208d38" providerId="AD" clId="Web-{1BBE553A-31D5-FFDB-B5C3-3174389A78BA}" dt="2024-10-18T00:46:09.433" v="418" actId="20577"/>
          <ac:spMkLst>
            <pc:docMk/>
            <pc:sldMk cId="789733145" sldId="269"/>
            <ac:spMk id="10" creationId="{AA033EDC-77D6-F038-820C-A012B622DF91}"/>
          </ac:spMkLst>
        </pc:spChg>
        <pc:spChg chg="add mod">
          <ac:chgData name="Lee, Justin" userId="S::justinwllee@vt.edu::07432b45-5420-48a7-b5c0-a50258208d38" providerId="AD" clId="Web-{1BBE553A-31D5-FFDB-B5C3-3174389A78BA}" dt="2024-10-18T00:43:50.430" v="387" actId="1076"/>
          <ac:spMkLst>
            <pc:docMk/>
            <pc:sldMk cId="789733145" sldId="269"/>
            <ac:spMk id="15" creationId="{8A6F2A19-C81C-8D5E-719F-21EA7213E165}"/>
          </ac:spMkLst>
        </pc:spChg>
        <pc:picChg chg="mod">
          <ac:chgData name="Lee, Justin" userId="S::justinwllee@vt.edu::07432b45-5420-48a7-b5c0-a50258208d38" providerId="AD" clId="Web-{1BBE553A-31D5-FFDB-B5C3-3174389A78BA}" dt="2024-10-18T00:44:24.260" v="396" actId="1076"/>
          <ac:picMkLst>
            <pc:docMk/>
            <pc:sldMk cId="789733145" sldId="269"/>
            <ac:picMk id="5" creationId="{C0249866-5F16-8C25-9FF6-AB770536B7BE}"/>
          </ac:picMkLst>
        </pc:picChg>
        <pc:picChg chg="mod ord modCrop">
          <ac:chgData name="Lee, Justin" userId="S::justinwllee@vt.edu::07432b45-5420-48a7-b5c0-a50258208d38" providerId="AD" clId="Web-{1BBE553A-31D5-FFDB-B5C3-3174389A78BA}" dt="2024-10-18T00:41:45.710" v="342" actId="1076"/>
          <ac:picMkLst>
            <pc:docMk/>
            <pc:sldMk cId="789733145" sldId="269"/>
            <ac:picMk id="6" creationId="{87B4EF37-E828-9B25-9B4A-6831FB7A3375}"/>
          </ac:picMkLst>
        </pc:picChg>
        <pc:picChg chg="mod ord modCrop">
          <ac:chgData name="Lee, Justin" userId="S::justinwllee@vt.edu::07432b45-5420-48a7-b5c0-a50258208d38" providerId="AD" clId="Web-{1BBE553A-31D5-FFDB-B5C3-3174389A78BA}" dt="2024-10-18T00:44:27.198" v="397" actId="1076"/>
          <ac:picMkLst>
            <pc:docMk/>
            <pc:sldMk cId="789733145" sldId="269"/>
            <ac:picMk id="8" creationId="{FACC3387-41F8-7EE6-7E86-64E5432248B4}"/>
          </ac:picMkLst>
        </pc:picChg>
        <pc:cxnChg chg="add mod">
          <ac:chgData name="Lee, Justin" userId="S::justinwllee@vt.edu::07432b45-5420-48a7-b5c0-a50258208d38" providerId="AD" clId="Web-{1BBE553A-31D5-FFDB-B5C3-3174389A78BA}" dt="2024-10-18T00:38:41.224" v="294"/>
          <ac:cxnSpMkLst>
            <pc:docMk/>
            <pc:sldMk cId="789733145" sldId="269"/>
            <ac:cxnSpMk id="9" creationId="{4A6FC4D7-7E4A-549E-2804-399270C33A88}"/>
          </ac:cxnSpMkLst>
        </pc:cxnChg>
        <pc:cxnChg chg="add mod">
          <ac:chgData name="Lee, Justin" userId="S::justinwllee@vt.edu::07432b45-5420-48a7-b5c0-a50258208d38" providerId="AD" clId="Web-{1BBE553A-31D5-FFDB-B5C3-3174389A78BA}" dt="2024-10-18T00:41:55.242" v="344" actId="14100"/>
          <ac:cxnSpMkLst>
            <pc:docMk/>
            <pc:sldMk cId="789733145" sldId="269"/>
            <ac:cxnSpMk id="11" creationId="{E811E684-733F-0348-5993-EFB4183921FE}"/>
          </ac:cxnSpMkLst>
        </pc:cxnChg>
        <pc:cxnChg chg="add mod">
          <ac:chgData name="Lee, Justin" userId="S::justinwllee@vt.edu::07432b45-5420-48a7-b5c0-a50258208d38" providerId="AD" clId="Web-{1BBE553A-31D5-FFDB-B5C3-3174389A78BA}" dt="2024-10-18T00:44:22.104" v="395" actId="14100"/>
          <ac:cxnSpMkLst>
            <pc:docMk/>
            <pc:sldMk cId="789733145" sldId="269"/>
            <ac:cxnSpMk id="17" creationId="{B64A9928-C27D-34C7-AD6C-9617AAA12500}"/>
          </ac:cxnSpMkLst>
        </pc:cxnChg>
      </pc:sldChg>
      <pc:sldChg chg="modSp">
        <pc:chgData name="Lee, Justin" userId="S::justinwllee@vt.edu::07432b45-5420-48a7-b5c0-a50258208d38" providerId="AD" clId="Web-{1BBE553A-31D5-FFDB-B5C3-3174389A78BA}" dt="2024-10-18T00:46:54.653" v="419" actId="1076"/>
        <pc:sldMkLst>
          <pc:docMk/>
          <pc:sldMk cId="3332644063" sldId="270"/>
        </pc:sldMkLst>
        <pc:spChg chg="mod">
          <ac:chgData name="Lee, Justin" userId="S::justinwllee@vt.edu::07432b45-5420-48a7-b5c0-a50258208d38" providerId="AD" clId="Web-{1BBE553A-31D5-FFDB-B5C3-3174389A78BA}" dt="2024-10-18T00:46:54.653" v="419" actId="1076"/>
          <ac:spMkLst>
            <pc:docMk/>
            <pc:sldMk cId="3332644063" sldId="270"/>
            <ac:spMk id="2" creationId="{1A7414C1-AF31-95A9-4876-2DD6EFC48C48}"/>
          </ac:spMkLst>
        </pc:spChg>
      </pc:sldChg>
      <pc:sldChg chg="addAnim">
        <pc:chgData name="Lee, Justin" userId="S::justinwllee@vt.edu::07432b45-5420-48a7-b5c0-a50258208d38" providerId="AD" clId="Web-{1BBE553A-31D5-FFDB-B5C3-3174389A78BA}" dt="2024-10-17T22:35:19.602" v="157"/>
        <pc:sldMkLst>
          <pc:docMk/>
          <pc:sldMk cId="3812266906" sldId="274"/>
        </pc:sldMkLst>
      </pc:sldChg>
    </pc:docChg>
  </pc:docChgLst>
</pc:chgInfo>
</file>

<file path=ppt/comments/modernComment_103_D3D854EB.xml><?xml version="1.0" encoding="utf-8"?>
<p188:cmLst xmlns:a="http://schemas.openxmlformats.org/drawingml/2006/main" xmlns:r="http://schemas.openxmlformats.org/officeDocument/2006/relationships" xmlns:p188="http://schemas.microsoft.com/office/powerpoint/2018/8/main">
  <p188:cm id="{CFF81E4B-4656-405F-A658-0B40FDB90722}" authorId="{4A9D347C-11BC-92CB-3B52-9E59CEBDBFCB}" created="2024-10-21T20:18:06.074">
    <ac:deMkLst xmlns:ac="http://schemas.microsoft.com/office/drawing/2013/main/command">
      <pc:docMk xmlns:pc="http://schemas.microsoft.com/office/powerpoint/2013/main/command"/>
      <pc:sldMk xmlns:pc="http://schemas.microsoft.com/office/powerpoint/2013/main/command" cId="3554170091" sldId="259"/>
      <ac:spMk id="2" creationId="{5020B735-2C81-9CC3-5EE7-7C4218750421}"/>
    </ac:deMkLst>
    <p188:txBody>
      <a:bodyPr/>
      <a:lstStyle/>
      <a:p>
        <a:r>
          <a:rPr lang="en-US"/>
          <a:t>For individuals with DMD who require ROM assistance, an affordable robotic aid would provide assistance for everyday tasks</a:t>
        </a:r>
      </a:p>
    </p188:txBody>
    <p188:extLst>
      <p:ext xmlns:p="http://schemas.openxmlformats.org/presentationml/2006/main" uri="{57CB4572-C831-44C2-8A1C-0ADB6CCDFE69}">
        <p223:reactions xmlns:p223="http://schemas.microsoft.com/office/powerpoint/2022/03/main">
          <p223:rxn type="👍">
            <p223:instance time="2024-10-21T20:20:01.290" authorId="{7AEC3172-87A8-073A-1130-DB5C9CFCF5D3}"/>
          </p223:rxn>
        </p223:reactions>
      </p:ext>
    </p188:extLst>
  </p188:cm>
</p188:cmLst>
</file>

<file path=ppt/comments/modernComment_114_541E2717.xml><?xml version="1.0" encoding="utf-8"?>
<p188:cmLst xmlns:a="http://schemas.openxmlformats.org/drawingml/2006/main" xmlns:r="http://schemas.openxmlformats.org/officeDocument/2006/relationships" xmlns:p188="http://schemas.microsoft.com/office/powerpoint/2018/8/main">
  <p188:cm id="{D71CB3DD-9549-405C-84D4-98D91F2670BB}" authorId="{A9619CDA-A69D-D283-BBB1-3EB9EBB8FA3F}" created="2024-10-18T23:00:39.963">
    <ac:deMkLst xmlns:ac="http://schemas.microsoft.com/office/drawing/2013/main/command">
      <pc:docMk xmlns:pc="http://schemas.microsoft.com/office/powerpoint/2013/main/command"/>
      <pc:sldMk xmlns:pc="http://schemas.microsoft.com/office/powerpoint/2013/main/command" cId="1411262231" sldId="276"/>
      <ac:spMk id="3" creationId="{8AD0A384-E677-1172-4490-8592336BA9C0}"/>
    </ac:deMkLst>
    <p188:replyLst>
      <p188:reply id="{6BE36140-BFC5-4C11-A495-5B75228F1BEA}" authorId="{4A9D347C-11BC-92CB-3B52-9E59CEBDBFCB}" created="2024-10-18T23:59:39.631">
        <p188:txBody>
          <a:bodyPr/>
          <a:lstStyle/>
          <a:p>
            <a:r>
              <a:rPr lang="en-US"/>
              <a:t>They are to signify which requirements we should be sure to mention on this slide</a:t>
            </a:r>
          </a:p>
        </p188:txBody>
      </p188:reply>
    </p188:replyLst>
    <p188:txBody>
      <a:bodyPr/>
      <a:lstStyle/>
      <a:p>
        <a:r>
          <a:rPr lang="en-US"/>
          <a:t>What do the red circles indicate. If key features should I remove the slide underneath to keep it consistent?</a:t>
        </a:r>
      </a:p>
    </p188:txBody>
  </p188:cm>
</p188:cmLst>
</file>

<file path=ppt/comments/modernComment_11B_4D81335D.xml><?xml version="1.0" encoding="utf-8"?>
<p188:cmLst xmlns:a="http://schemas.openxmlformats.org/drawingml/2006/main" xmlns:r="http://schemas.openxmlformats.org/officeDocument/2006/relationships" xmlns:p188="http://schemas.microsoft.com/office/powerpoint/2018/8/main">
  <p188:cm id="{61CC8B14-6753-4EB3-AEB8-3488AAD53A60}" authorId="{A9619CDA-A69D-D283-BBB1-3EB9EBB8FA3F}" created="2024-10-18T23:55:11.695">
    <ac:txMkLst xmlns:ac="http://schemas.microsoft.com/office/drawing/2013/main/command">
      <pc:docMk xmlns:pc="http://schemas.microsoft.com/office/powerpoint/2013/main/command"/>
      <pc:sldMk xmlns:pc="http://schemas.microsoft.com/office/powerpoint/2013/main/command" cId="1300312925" sldId="283"/>
      <ac:spMk id="6" creationId="{F487D2D0-653C-3A31-ACF4-CB442E88D4F5}"/>
      <ac:txMk cp="325" len="7">
        <ac:context len="396" hash="3550395025"/>
      </ac:txMk>
    </ac:txMkLst>
    <p188:pos x="2191807" y="3929380"/>
    <p188:txBody>
      <a:bodyPr/>
      <a:lstStyle/>
      <a:p>
        <a:r>
          <a:rPr lang="en-US"/>
          <a:t>I’m not sure, but I think mentioning learning how to integrate an arduino microcontrller to an ESP32 may be of benefit</a:t>
        </a:r>
      </a:p>
    </p188:txBody>
  </p188:cm>
</p188:cmLst>
</file>

<file path=ppt/comments/modernComment_121_47F408B.xml><?xml version="1.0" encoding="utf-8"?>
<p188:cmLst xmlns:a="http://schemas.openxmlformats.org/drawingml/2006/main" xmlns:r="http://schemas.openxmlformats.org/officeDocument/2006/relationships" xmlns:p188="http://schemas.microsoft.com/office/powerpoint/2018/8/main">
  <p188:cm id="{C6D2FE7E-FD8F-40B1-9098-8F41E9AE230B}" authorId="{0CFBB9E2-B654-02D6-D2B6-D29AB39FF87E}" created="2024-10-18T15:58:01.842">
    <pc:sldMkLst xmlns:pc="http://schemas.microsoft.com/office/powerpoint/2013/main/command">
      <pc:docMk/>
      <pc:sldMk cId="2330148216" sldId="256"/>
    </pc:sldMkLst>
    <p188:txBody>
      <a:bodyPr/>
      <a:lstStyle/>
      <a:p>
        <a:r>
          <a:rPr lang="en-US"/>
          <a:t>Looking at the design of this slide now feels weird. Our title slide is dark, while the rest of our slides have white backgrounds and cool colors. It feels like an unnecessasry abrupt switch?? Maybe we go back to the original design for the title slide?</a:t>
        </a:r>
      </a:p>
    </p188:txBody>
  </p188:cm>
  <p188:cm id="{E881D406-A42E-481F-8D65-1A5C48B56F06}" authorId="{4A9D347C-11BC-92CB-3B52-9E59CEBDBFCB}" created="2024-10-18T21:21:09.580">
    <pc:sldMkLst xmlns:pc="http://schemas.microsoft.com/office/powerpoint/2013/main/command">
      <pc:docMk/>
      <pc:sldMk cId="75448459" sldId="289"/>
    </pc:sldMkLst>
    <p188:txBody>
      <a:bodyPr/>
      <a:lstStyle/>
      <a:p>
        <a:r>
          <a:rPr lang="en-US"/>
          <a:t>I definitely think the white background for this slide looks much better.</a:t>
        </a:r>
      </a:p>
    </p188:txBody>
    <p188:extLst>
      <p:ext xmlns:p="http://schemas.openxmlformats.org/presentationml/2006/main" uri="{57CB4572-C831-44C2-8A1C-0ADB6CCDFE69}">
        <p223:reactions xmlns:p223="http://schemas.microsoft.com/office/powerpoint/2022/03/main">
          <p223:rxn type="👍">
            <p223:instance time="2024-10-18T22:17:56.733" authorId="{0CFBB9E2-B654-02D6-D2B6-D29AB39FF87E}"/>
            <p223:instance time="2024-10-18T23:48:21.302" authorId="{A9619CDA-A69D-D283-BBB1-3EB9EBB8FA3F}"/>
          </p223:rxn>
        </p223:reactions>
      </p:ext>
    </p188:extLst>
  </p188:cm>
</p188:cmLst>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57739E-1FB6-424D-B409-8230D48A6C1A}" type="doc">
      <dgm:prSet loTypeId="urn:microsoft.com/office/officeart/2005/8/layout/chevron1" loCatId="process" qsTypeId="urn:microsoft.com/office/officeart/2005/8/quickstyle/simple1" qsCatId="simple" csTypeId="urn:microsoft.com/office/officeart/2005/8/colors/accent0_1" csCatId="mainScheme" phldr="1"/>
      <dgm:spPr/>
    </dgm:pt>
    <dgm:pt modelId="{934A9552-6601-441A-8FE2-132547D106F9}">
      <dgm:prSet phldrT="[Text]"/>
      <dgm:spPr>
        <a:solidFill>
          <a:schemeClr val="accent1">
            <a:lumMod val="40000"/>
            <a:lumOff val="60000"/>
          </a:schemeClr>
        </a:solidFill>
      </dgm:spPr>
      <dgm:t>
        <a:bodyPr/>
        <a:lstStyle/>
        <a:p>
          <a:r>
            <a:rPr lang="en-US"/>
            <a:t>System Decomp.</a:t>
          </a:r>
        </a:p>
      </dgm:t>
    </dgm:pt>
    <dgm:pt modelId="{A32FC7A3-305E-4566-9357-7B5B382738BB}" type="parTrans" cxnId="{39410CC5-9B7E-44F0-BE8C-47633F15AAB2}">
      <dgm:prSet/>
      <dgm:spPr/>
      <dgm:t>
        <a:bodyPr/>
        <a:lstStyle/>
        <a:p>
          <a:endParaRPr lang="en-US"/>
        </a:p>
      </dgm:t>
    </dgm:pt>
    <dgm:pt modelId="{1AE91414-1621-475F-A48A-F3A8CB22757F}" type="sibTrans" cxnId="{39410CC5-9B7E-44F0-BE8C-47633F15AAB2}">
      <dgm:prSet/>
      <dgm:spPr/>
      <dgm:t>
        <a:bodyPr/>
        <a:lstStyle/>
        <a:p>
          <a:endParaRPr lang="en-US"/>
        </a:p>
      </dgm:t>
    </dgm:pt>
    <dgm:pt modelId="{92AAFC73-D823-4E2A-A2F4-334F356F6EE4}">
      <dgm:prSet phldrT="[Text]"/>
      <dgm:spPr/>
      <dgm:t>
        <a:bodyPr/>
        <a:lstStyle/>
        <a:p>
          <a:r>
            <a:rPr lang="en-US"/>
            <a:t>Conceptual Design</a:t>
          </a:r>
        </a:p>
      </dgm:t>
    </dgm:pt>
    <dgm:pt modelId="{44398ECE-F223-4DEB-A966-7C1A6F09A939}" type="parTrans" cxnId="{93EBCDAB-9D40-4835-8B2E-3B82481D5029}">
      <dgm:prSet/>
      <dgm:spPr/>
      <dgm:t>
        <a:bodyPr/>
        <a:lstStyle/>
        <a:p>
          <a:endParaRPr lang="en-US"/>
        </a:p>
      </dgm:t>
    </dgm:pt>
    <dgm:pt modelId="{1B09860C-8B11-4CB5-8DE5-76B60F7AF11D}" type="sibTrans" cxnId="{93EBCDAB-9D40-4835-8B2E-3B82481D5029}">
      <dgm:prSet/>
      <dgm:spPr/>
      <dgm:t>
        <a:bodyPr/>
        <a:lstStyle/>
        <a:p>
          <a:endParaRPr lang="en-US"/>
        </a:p>
      </dgm:t>
    </dgm:pt>
    <dgm:pt modelId="{BF3A0F27-3D22-4EB0-B988-364F989AD355}">
      <dgm:prSet phldrT="[Text]"/>
      <dgm:spPr/>
      <dgm:t>
        <a:bodyPr/>
        <a:lstStyle/>
        <a:p>
          <a:r>
            <a:rPr lang="en-US"/>
            <a:t>Preliminary Design</a:t>
          </a:r>
        </a:p>
      </dgm:t>
    </dgm:pt>
    <dgm:pt modelId="{BB68768B-A565-4F5D-BFC8-44BDDFD3B392}" type="parTrans" cxnId="{8A341588-ED5C-4174-999A-DD9543E939F4}">
      <dgm:prSet/>
      <dgm:spPr/>
      <dgm:t>
        <a:bodyPr/>
        <a:lstStyle/>
        <a:p>
          <a:endParaRPr lang="en-US"/>
        </a:p>
      </dgm:t>
    </dgm:pt>
    <dgm:pt modelId="{D3FC9266-3CDF-406B-9156-43034EFECC34}" type="sibTrans" cxnId="{8A341588-ED5C-4174-999A-DD9543E939F4}">
      <dgm:prSet/>
      <dgm:spPr/>
      <dgm:t>
        <a:bodyPr/>
        <a:lstStyle/>
        <a:p>
          <a:endParaRPr lang="en-US"/>
        </a:p>
      </dgm:t>
    </dgm:pt>
    <dgm:pt modelId="{AFB7AAC9-69D3-43F7-BADE-0012395DFD01}">
      <dgm:prSet phldrT="[Text]"/>
      <dgm:spPr/>
      <dgm:t>
        <a:bodyPr/>
        <a:lstStyle/>
        <a:p>
          <a:r>
            <a:rPr lang="en-US" err="1"/>
            <a:t>Proj</a:t>
          </a:r>
          <a:r>
            <a:rPr lang="en-US"/>
            <a:t>. Management</a:t>
          </a:r>
        </a:p>
      </dgm:t>
    </dgm:pt>
    <dgm:pt modelId="{6DF6E035-E37F-48EA-8967-9247BEF4DB6B}" type="parTrans" cxnId="{B00A7258-1704-4C2E-8A8D-AB422A356B83}">
      <dgm:prSet/>
      <dgm:spPr/>
      <dgm:t>
        <a:bodyPr/>
        <a:lstStyle/>
        <a:p>
          <a:endParaRPr lang="en-US"/>
        </a:p>
      </dgm:t>
    </dgm:pt>
    <dgm:pt modelId="{6A87B0D7-7EAB-44C9-8FFF-282EAD0EB643}" type="sibTrans" cxnId="{B00A7258-1704-4C2E-8A8D-AB422A356B83}">
      <dgm:prSet/>
      <dgm:spPr/>
      <dgm:t>
        <a:bodyPr/>
        <a:lstStyle/>
        <a:p>
          <a:endParaRPr lang="en-US"/>
        </a:p>
      </dgm:t>
    </dgm:pt>
    <dgm:pt modelId="{27DA29AA-5F30-4BF4-8E06-FBBA980B01F2}" type="pres">
      <dgm:prSet presAssocID="{4A57739E-1FB6-424D-B409-8230D48A6C1A}" presName="Name0" presStyleCnt="0">
        <dgm:presLayoutVars>
          <dgm:dir/>
          <dgm:animLvl val="lvl"/>
          <dgm:resizeHandles val="exact"/>
        </dgm:presLayoutVars>
      </dgm:prSet>
      <dgm:spPr/>
    </dgm:pt>
    <dgm:pt modelId="{7BDAB424-5D6F-4B5D-BBB4-F181D4359534}" type="pres">
      <dgm:prSet presAssocID="{934A9552-6601-441A-8FE2-132547D106F9}" presName="parTxOnly" presStyleLbl="node1" presStyleIdx="0" presStyleCnt="4" custScaleY="42821">
        <dgm:presLayoutVars>
          <dgm:chMax val="0"/>
          <dgm:chPref val="0"/>
          <dgm:bulletEnabled val="1"/>
        </dgm:presLayoutVars>
      </dgm:prSet>
      <dgm:spPr>
        <a:solidFill>
          <a:schemeClr val="tx2">
            <a:lumMod val="10000"/>
            <a:lumOff val="90000"/>
          </a:schemeClr>
        </a:solidFill>
      </dgm:spPr>
    </dgm:pt>
    <dgm:pt modelId="{F563AC2B-52C3-40BF-A293-5CA1A3698EEA}" type="pres">
      <dgm:prSet presAssocID="{1AE91414-1621-475F-A48A-F3A8CB22757F}" presName="parTxOnlySpace" presStyleCnt="0"/>
      <dgm:spPr/>
    </dgm:pt>
    <dgm:pt modelId="{36BA78E5-7445-4546-8349-0F74A68A066C}" type="pres">
      <dgm:prSet presAssocID="{92AAFC73-D823-4E2A-A2F4-334F356F6EE4}" presName="parTxOnly" presStyleLbl="node1" presStyleIdx="1" presStyleCnt="4" custScaleY="42821">
        <dgm:presLayoutVars>
          <dgm:chMax val="0"/>
          <dgm:chPref val="0"/>
          <dgm:bulletEnabled val="1"/>
        </dgm:presLayoutVars>
      </dgm:prSet>
      <dgm:spPr/>
    </dgm:pt>
    <dgm:pt modelId="{8A6F1264-3CA6-4AE6-ABCF-3CF7314B7B91}" type="pres">
      <dgm:prSet presAssocID="{1B09860C-8B11-4CB5-8DE5-76B60F7AF11D}" presName="parTxOnlySpace" presStyleCnt="0"/>
      <dgm:spPr/>
    </dgm:pt>
    <dgm:pt modelId="{FEB16CA4-E760-489B-B05E-FC4D55FC142C}" type="pres">
      <dgm:prSet presAssocID="{BF3A0F27-3D22-4EB0-B988-364F989AD355}" presName="parTxOnly" presStyleLbl="node1" presStyleIdx="2" presStyleCnt="4" custScaleY="42821">
        <dgm:presLayoutVars>
          <dgm:chMax val="0"/>
          <dgm:chPref val="0"/>
          <dgm:bulletEnabled val="1"/>
        </dgm:presLayoutVars>
      </dgm:prSet>
      <dgm:spPr/>
    </dgm:pt>
    <dgm:pt modelId="{FDF3B64E-B02A-446E-A84F-35D1F4DF4B2E}" type="pres">
      <dgm:prSet presAssocID="{D3FC9266-3CDF-406B-9156-43034EFECC34}" presName="parTxOnlySpace" presStyleCnt="0"/>
      <dgm:spPr/>
    </dgm:pt>
    <dgm:pt modelId="{717DA942-FBF9-4EC8-9DE7-A11F0B719B12}" type="pres">
      <dgm:prSet presAssocID="{AFB7AAC9-69D3-43F7-BADE-0012395DFD01}" presName="parTxOnly" presStyleLbl="node1" presStyleIdx="3" presStyleCnt="4" custScaleY="42821">
        <dgm:presLayoutVars>
          <dgm:chMax val="0"/>
          <dgm:chPref val="0"/>
          <dgm:bulletEnabled val="1"/>
        </dgm:presLayoutVars>
      </dgm:prSet>
      <dgm:spPr/>
    </dgm:pt>
  </dgm:ptLst>
  <dgm:cxnLst>
    <dgm:cxn modelId="{46576625-9C3E-41E2-B09E-B2C75CDB18D6}" type="presOf" srcId="{934A9552-6601-441A-8FE2-132547D106F9}" destId="{7BDAB424-5D6F-4B5D-BBB4-F181D4359534}" srcOrd="0" destOrd="0" presId="urn:microsoft.com/office/officeart/2005/8/layout/chevron1"/>
    <dgm:cxn modelId="{8F62072B-4FD6-4C3C-9F2F-95B4E261F2BE}" type="presOf" srcId="{4A57739E-1FB6-424D-B409-8230D48A6C1A}" destId="{27DA29AA-5F30-4BF4-8E06-FBBA980B01F2}" srcOrd="0" destOrd="0" presId="urn:microsoft.com/office/officeart/2005/8/layout/chevron1"/>
    <dgm:cxn modelId="{E48A5039-1863-496A-A3AD-D779A9729036}" type="presOf" srcId="{92AAFC73-D823-4E2A-A2F4-334F356F6EE4}" destId="{36BA78E5-7445-4546-8349-0F74A68A066C}" srcOrd="0" destOrd="0" presId="urn:microsoft.com/office/officeart/2005/8/layout/chevron1"/>
    <dgm:cxn modelId="{7A48BF63-A9B5-4F67-A0AB-2DF4DEDBCB47}" type="presOf" srcId="{AFB7AAC9-69D3-43F7-BADE-0012395DFD01}" destId="{717DA942-FBF9-4EC8-9DE7-A11F0B719B12}" srcOrd="0" destOrd="0" presId="urn:microsoft.com/office/officeart/2005/8/layout/chevron1"/>
    <dgm:cxn modelId="{256DE56C-4571-47E1-A6D8-22A0A595642B}" type="presOf" srcId="{BF3A0F27-3D22-4EB0-B988-364F989AD355}" destId="{FEB16CA4-E760-489B-B05E-FC4D55FC142C}" srcOrd="0" destOrd="0" presId="urn:microsoft.com/office/officeart/2005/8/layout/chevron1"/>
    <dgm:cxn modelId="{B00A7258-1704-4C2E-8A8D-AB422A356B83}" srcId="{4A57739E-1FB6-424D-B409-8230D48A6C1A}" destId="{AFB7AAC9-69D3-43F7-BADE-0012395DFD01}" srcOrd="3" destOrd="0" parTransId="{6DF6E035-E37F-48EA-8967-9247BEF4DB6B}" sibTransId="{6A87B0D7-7EAB-44C9-8FFF-282EAD0EB643}"/>
    <dgm:cxn modelId="{8A341588-ED5C-4174-999A-DD9543E939F4}" srcId="{4A57739E-1FB6-424D-B409-8230D48A6C1A}" destId="{BF3A0F27-3D22-4EB0-B988-364F989AD355}" srcOrd="2" destOrd="0" parTransId="{BB68768B-A565-4F5D-BFC8-44BDDFD3B392}" sibTransId="{D3FC9266-3CDF-406B-9156-43034EFECC34}"/>
    <dgm:cxn modelId="{93EBCDAB-9D40-4835-8B2E-3B82481D5029}" srcId="{4A57739E-1FB6-424D-B409-8230D48A6C1A}" destId="{92AAFC73-D823-4E2A-A2F4-334F356F6EE4}" srcOrd="1" destOrd="0" parTransId="{44398ECE-F223-4DEB-A966-7C1A6F09A939}" sibTransId="{1B09860C-8B11-4CB5-8DE5-76B60F7AF11D}"/>
    <dgm:cxn modelId="{39410CC5-9B7E-44F0-BE8C-47633F15AAB2}" srcId="{4A57739E-1FB6-424D-B409-8230D48A6C1A}" destId="{934A9552-6601-441A-8FE2-132547D106F9}" srcOrd="0" destOrd="0" parTransId="{A32FC7A3-305E-4566-9357-7B5B382738BB}" sibTransId="{1AE91414-1621-475F-A48A-F3A8CB22757F}"/>
    <dgm:cxn modelId="{35191107-9553-44FF-A44B-948332E5800E}" type="presParOf" srcId="{27DA29AA-5F30-4BF4-8E06-FBBA980B01F2}" destId="{7BDAB424-5D6F-4B5D-BBB4-F181D4359534}" srcOrd="0" destOrd="0" presId="urn:microsoft.com/office/officeart/2005/8/layout/chevron1"/>
    <dgm:cxn modelId="{EDAF353B-1D6F-477E-8ED4-73B6978A6E54}" type="presParOf" srcId="{27DA29AA-5F30-4BF4-8E06-FBBA980B01F2}" destId="{F563AC2B-52C3-40BF-A293-5CA1A3698EEA}" srcOrd="1" destOrd="0" presId="urn:microsoft.com/office/officeart/2005/8/layout/chevron1"/>
    <dgm:cxn modelId="{769AE470-BD71-4564-9F26-3E01A5FB6275}" type="presParOf" srcId="{27DA29AA-5F30-4BF4-8E06-FBBA980B01F2}" destId="{36BA78E5-7445-4546-8349-0F74A68A066C}" srcOrd="2" destOrd="0" presId="urn:microsoft.com/office/officeart/2005/8/layout/chevron1"/>
    <dgm:cxn modelId="{26926D93-4ECB-4672-A3E6-91692FF35634}" type="presParOf" srcId="{27DA29AA-5F30-4BF4-8E06-FBBA980B01F2}" destId="{8A6F1264-3CA6-4AE6-ABCF-3CF7314B7B91}" srcOrd="3" destOrd="0" presId="urn:microsoft.com/office/officeart/2005/8/layout/chevron1"/>
    <dgm:cxn modelId="{EFEE4AE3-6802-44BD-9BD9-0151CB785ED7}" type="presParOf" srcId="{27DA29AA-5F30-4BF4-8E06-FBBA980B01F2}" destId="{FEB16CA4-E760-489B-B05E-FC4D55FC142C}" srcOrd="4" destOrd="0" presId="urn:microsoft.com/office/officeart/2005/8/layout/chevron1"/>
    <dgm:cxn modelId="{8004C51F-E52F-476E-9E1E-66A134AF7904}" type="presParOf" srcId="{27DA29AA-5F30-4BF4-8E06-FBBA980B01F2}" destId="{FDF3B64E-B02A-446E-A84F-35D1F4DF4B2E}" srcOrd="5" destOrd="0" presId="urn:microsoft.com/office/officeart/2005/8/layout/chevron1"/>
    <dgm:cxn modelId="{4A0DA243-073D-4EDB-BB69-DC4E31C0087E}" type="presParOf" srcId="{27DA29AA-5F30-4BF4-8E06-FBBA980B01F2}" destId="{717DA942-FBF9-4EC8-9DE7-A11F0B719B12}" srcOrd="6"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A57739E-1FB6-424D-B409-8230D48A6C1A}" type="doc">
      <dgm:prSet loTypeId="urn:microsoft.com/office/officeart/2005/8/layout/chevron1" loCatId="process" qsTypeId="urn:microsoft.com/office/officeart/2005/8/quickstyle/simple1" qsCatId="simple" csTypeId="urn:microsoft.com/office/officeart/2005/8/colors/accent0_1" csCatId="mainScheme" phldr="1"/>
      <dgm:spPr/>
    </dgm:pt>
    <dgm:pt modelId="{934A9552-6601-441A-8FE2-132547D106F9}">
      <dgm:prSet phldrT="[Text]"/>
      <dgm:spPr>
        <a:solidFill>
          <a:schemeClr val="accent1">
            <a:lumMod val="40000"/>
            <a:lumOff val="60000"/>
          </a:schemeClr>
        </a:solidFill>
      </dgm:spPr>
      <dgm:t>
        <a:bodyPr/>
        <a:lstStyle/>
        <a:p>
          <a:r>
            <a:rPr lang="en-US"/>
            <a:t>System Decomp.</a:t>
          </a:r>
        </a:p>
      </dgm:t>
    </dgm:pt>
    <dgm:pt modelId="{A32FC7A3-305E-4566-9357-7B5B382738BB}" type="parTrans" cxnId="{39410CC5-9B7E-44F0-BE8C-47633F15AAB2}">
      <dgm:prSet/>
      <dgm:spPr/>
      <dgm:t>
        <a:bodyPr/>
        <a:lstStyle/>
        <a:p>
          <a:endParaRPr lang="en-US"/>
        </a:p>
      </dgm:t>
    </dgm:pt>
    <dgm:pt modelId="{1AE91414-1621-475F-A48A-F3A8CB22757F}" type="sibTrans" cxnId="{39410CC5-9B7E-44F0-BE8C-47633F15AAB2}">
      <dgm:prSet/>
      <dgm:spPr/>
      <dgm:t>
        <a:bodyPr/>
        <a:lstStyle/>
        <a:p>
          <a:endParaRPr lang="en-US"/>
        </a:p>
      </dgm:t>
    </dgm:pt>
    <dgm:pt modelId="{92AAFC73-D823-4E2A-A2F4-334F356F6EE4}">
      <dgm:prSet phldrT="[Text]"/>
      <dgm:spPr/>
      <dgm:t>
        <a:bodyPr/>
        <a:lstStyle/>
        <a:p>
          <a:r>
            <a:rPr lang="en-US"/>
            <a:t>Conceptual Design</a:t>
          </a:r>
        </a:p>
      </dgm:t>
    </dgm:pt>
    <dgm:pt modelId="{44398ECE-F223-4DEB-A966-7C1A6F09A939}" type="parTrans" cxnId="{93EBCDAB-9D40-4835-8B2E-3B82481D5029}">
      <dgm:prSet/>
      <dgm:spPr/>
      <dgm:t>
        <a:bodyPr/>
        <a:lstStyle/>
        <a:p>
          <a:endParaRPr lang="en-US"/>
        </a:p>
      </dgm:t>
    </dgm:pt>
    <dgm:pt modelId="{1B09860C-8B11-4CB5-8DE5-76B60F7AF11D}" type="sibTrans" cxnId="{93EBCDAB-9D40-4835-8B2E-3B82481D5029}">
      <dgm:prSet/>
      <dgm:spPr/>
      <dgm:t>
        <a:bodyPr/>
        <a:lstStyle/>
        <a:p>
          <a:endParaRPr lang="en-US"/>
        </a:p>
      </dgm:t>
    </dgm:pt>
    <dgm:pt modelId="{BF3A0F27-3D22-4EB0-B988-364F989AD355}">
      <dgm:prSet phldrT="[Text]"/>
      <dgm:spPr/>
      <dgm:t>
        <a:bodyPr/>
        <a:lstStyle/>
        <a:p>
          <a:r>
            <a:rPr lang="en-US"/>
            <a:t>Preliminary Design</a:t>
          </a:r>
        </a:p>
      </dgm:t>
    </dgm:pt>
    <dgm:pt modelId="{BB68768B-A565-4F5D-BFC8-44BDDFD3B392}" type="parTrans" cxnId="{8A341588-ED5C-4174-999A-DD9543E939F4}">
      <dgm:prSet/>
      <dgm:spPr/>
      <dgm:t>
        <a:bodyPr/>
        <a:lstStyle/>
        <a:p>
          <a:endParaRPr lang="en-US"/>
        </a:p>
      </dgm:t>
    </dgm:pt>
    <dgm:pt modelId="{D3FC9266-3CDF-406B-9156-43034EFECC34}" type="sibTrans" cxnId="{8A341588-ED5C-4174-999A-DD9543E939F4}">
      <dgm:prSet/>
      <dgm:spPr/>
      <dgm:t>
        <a:bodyPr/>
        <a:lstStyle/>
        <a:p>
          <a:endParaRPr lang="en-US"/>
        </a:p>
      </dgm:t>
    </dgm:pt>
    <dgm:pt modelId="{AFB7AAC9-69D3-43F7-BADE-0012395DFD01}">
      <dgm:prSet phldrT="[Text]"/>
      <dgm:spPr/>
      <dgm:t>
        <a:bodyPr/>
        <a:lstStyle/>
        <a:p>
          <a:r>
            <a:rPr lang="en-US" err="1"/>
            <a:t>Proj</a:t>
          </a:r>
          <a:r>
            <a:rPr lang="en-US"/>
            <a:t>. Management</a:t>
          </a:r>
        </a:p>
      </dgm:t>
    </dgm:pt>
    <dgm:pt modelId="{6DF6E035-E37F-48EA-8967-9247BEF4DB6B}" type="parTrans" cxnId="{B00A7258-1704-4C2E-8A8D-AB422A356B83}">
      <dgm:prSet/>
      <dgm:spPr/>
      <dgm:t>
        <a:bodyPr/>
        <a:lstStyle/>
        <a:p>
          <a:endParaRPr lang="en-US"/>
        </a:p>
      </dgm:t>
    </dgm:pt>
    <dgm:pt modelId="{6A87B0D7-7EAB-44C9-8FFF-282EAD0EB643}" type="sibTrans" cxnId="{B00A7258-1704-4C2E-8A8D-AB422A356B83}">
      <dgm:prSet/>
      <dgm:spPr/>
      <dgm:t>
        <a:bodyPr/>
        <a:lstStyle/>
        <a:p>
          <a:endParaRPr lang="en-US"/>
        </a:p>
      </dgm:t>
    </dgm:pt>
    <dgm:pt modelId="{27DA29AA-5F30-4BF4-8E06-FBBA980B01F2}" type="pres">
      <dgm:prSet presAssocID="{4A57739E-1FB6-424D-B409-8230D48A6C1A}" presName="Name0" presStyleCnt="0">
        <dgm:presLayoutVars>
          <dgm:dir/>
          <dgm:animLvl val="lvl"/>
          <dgm:resizeHandles val="exact"/>
        </dgm:presLayoutVars>
      </dgm:prSet>
      <dgm:spPr/>
    </dgm:pt>
    <dgm:pt modelId="{7BDAB424-5D6F-4B5D-BBB4-F181D4359534}" type="pres">
      <dgm:prSet presAssocID="{934A9552-6601-441A-8FE2-132547D106F9}" presName="parTxOnly" presStyleLbl="node1" presStyleIdx="0" presStyleCnt="4" custScaleY="42821">
        <dgm:presLayoutVars>
          <dgm:chMax val="0"/>
          <dgm:chPref val="0"/>
          <dgm:bulletEnabled val="1"/>
        </dgm:presLayoutVars>
      </dgm:prSet>
      <dgm:spPr>
        <a:solidFill>
          <a:schemeClr val="bg1"/>
        </a:solidFill>
      </dgm:spPr>
    </dgm:pt>
    <dgm:pt modelId="{F563AC2B-52C3-40BF-A293-5CA1A3698EEA}" type="pres">
      <dgm:prSet presAssocID="{1AE91414-1621-475F-A48A-F3A8CB22757F}" presName="parTxOnlySpace" presStyleCnt="0"/>
      <dgm:spPr/>
    </dgm:pt>
    <dgm:pt modelId="{36BA78E5-7445-4546-8349-0F74A68A066C}" type="pres">
      <dgm:prSet presAssocID="{92AAFC73-D823-4E2A-A2F4-334F356F6EE4}" presName="parTxOnly" presStyleLbl="node1" presStyleIdx="1" presStyleCnt="4" custScaleY="42821">
        <dgm:presLayoutVars>
          <dgm:chMax val="0"/>
          <dgm:chPref val="0"/>
          <dgm:bulletEnabled val="1"/>
        </dgm:presLayoutVars>
      </dgm:prSet>
      <dgm:spPr>
        <a:solidFill>
          <a:schemeClr val="accent2">
            <a:lumMod val="20000"/>
            <a:lumOff val="80000"/>
          </a:schemeClr>
        </a:solidFill>
      </dgm:spPr>
    </dgm:pt>
    <dgm:pt modelId="{8A6F1264-3CA6-4AE6-ABCF-3CF7314B7B91}" type="pres">
      <dgm:prSet presAssocID="{1B09860C-8B11-4CB5-8DE5-76B60F7AF11D}" presName="parTxOnlySpace" presStyleCnt="0"/>
      <dgm:spPr/>
    </dgm:pt>
    <dgm:pt modelId="{FEB16CA4-E760-489B-B05E-FC4D55FC142C}" type="pres">
      <dgm:prSet presAssocID="{BF3A0F27-3D22-4EB0-B988-364F989AD355}" presName="parTxOnly" presStyleLbl="node1" presStyleIdx="2" presStyleCnt="4" custScaleY="42821">
        <dgm:presLayoutVars>
          <dgm:chMax val="0"/>
          <dgm:chPref val="0"/>
          <dgm:bulletEnabled val="1"/>
        </dgm:presLayoutVars>
      </dgm:prSet>
      <dgm:spPr/>
    </dgm:pt>
    <dgm:pt modelId="{FDF3B64E-B02A-446E-A84F-35D1F4DF4B2E}" type="pres">
      <dgm:prSet presAssocID="{D3FC9266-3CDF-406B-9156-43034EFECC34}" presName="parTxOnlySpace" presStyleCnt="0"/>
      <dgm:spPr/>
    </dgm:pt>
    <dgm:pt modelId="{717DA942-FBF9-4EC8-9DE7-A11F0B719B12}" type="pres">
      <dgm:prSet presAssocID="{AFB7AAC9-69D3-43F7-BADE-0012395DFD01}" presName="parTxOnly" presStyleLbl="node1" presStyleIdx="3" presStyleCnt="4" custScaleY="42821">
        <dgm:presLayoutVars>
          <dgm:chMax val="0"/>
          <dgm:chPref val="0"/>
          <dgm:bulletEnabled val="1"/>
        </dgm:presLayoutVars>
      </dgm:prSet>
      <dgm:spPr/>
    </dgm:pt>
  </dgm:ptLst>
  <dgm:cxnLst>
    <dgm:cxn modelId="{46576625-9C3E-41E2-B09E-B2C75CDB18D6}" type="presOf" srcId="{934A9552-6601-441A-8FE2-132547D106F9}" destId="{7BDAB424-5D6F-4B5D-BBB4-F181D4359534}" srcOrd="0" destOrd="0" presId="urn:microsoft.com/office/officeart/2005/8/layout/chevron1"/>
    <dgm:cxn modelId="{8F62072B-4FD6-4C3C-9F2F-95B4E261F2BE}" type="presOf" srcId="{4A57739E-1FB6-424D-B409-8230D48A6C1A}" destId="{27DA29AA-5F30-4BF4-8E06-FBBA980B01F2}" srcOrd="0" destOrd="0" presId="urn:microsoft.com/office/officeart/2005/8/layout/chevron1"/>
    <dgm:cxn modelId="{E48A5039-1863-496A-A3AD-D779A9729036}" type="presOf" srcId="{92AAFC73-D823-4E2A-A2F4-334F356F6EE4}" destId="{36BA78E5-7445-4546-8349-0F74A68A066C}" srcOrd="0" destOrd="0" presId="urn:microsoft.com/office/officeart/2005/8/layout/chevron1"/>
    <dgm:cxn modelId="{7A48BF63-A9B5-4F67-A0AB-2DF4DEDBCB47}" type="presOf" srcId="{AFB7AAC9-69D3-43F7-BADE-0012395DFD01}" destId="{717DA942-FBF9-4EC8-9DE7-A11F0B719B12}" srcOrd="0" destOrd="0" presId="urn:microsoft.com/office/officeart/2005/8/layout/chevron1"/>
    <dgm:cxn modelId="{256DE56C-4571-47E1-A6D8-22A0A595642B}" type="presOf" srcId="{BF3A0F27-3D22-4EB0-B988-364F989AD355}" destId="{FEB16CA4-E760-489B-B05E-FC4D55FC142C}" srcOrd="0" destOrd="0" presId="urn:microsoft.com/office/officeart/2005/8/layout/chevron1"/>
    <dgm:cxn modelId="{B00A7258-1704-4C2E-8A8D-AB422A356B83}" srcId="{4A57739E-1FB6-424D-B409-8230D48A6C1A}" destId="{AFB7AAC9-69D3-43F7-BADE-0012395DFD01}" srcOrd="3" destOrd="0" parTransId="{6DF6E035-E37F-48EA-8967-9247BEF4DB6B}" sibTransId="{6A87B0D7-7EAB-44C9-8FFF-282EAD0EB643}"/>
    <dgm:cxn modelId="{8A341588-ED5C-4174-999A-DD9543E939F4}" srcId="{4A57739E-1FB6-424D-B409-8230D48A6C1A}" destId="{BF3A0F27-3D22-4EB0-B988-364F989AD355}" srcOrd="2" destOrd="0" parTransId="{BB68768B-A565-4F5D-BFC8-44BDDFD3B392}" sibTransId="{D3FC9266-3CDF-406B-9156-43034EFECC34}"/>
    <dgm:cxn modelId="{93EBCDAB-9D40-4835-8B2E-3B82481D5029}" srcId="{4A57739E-1FB6-424D-B409-8230D48A6C1A}" destId="{92AAFC73-D823-4E2A-A2F4-334F356F6EE4}" srcOrd="1" destOrd="0" parTransId="{44398ECE-F223-4DEB-A966-7C1A6F09A939}" sibTransId="{1B09860C-8B11-4CB5-8DE5-76B60F7AF11D}"/>
    <dgm:cxn modelId="{39410CC5-9B7E-44F0-BE8C-47633F15AAB2}" srcId="{4A57739E-1FB6-424D-B409-8230D48A6C1A}" destId="{934A9552-6601-441A-8FE2-132547D106F9}" srcOrd="0" destOrd="0" parTransId="{A32FC7A3-305E-4566-9357-7B5B382738BB}" sibTransId="{1AE91414-1621-475F-A48A-F3A8CB22757F}"/>
    <dgm:cxn modelId="{35191107-9553-44FF-A44B-948332E5800E}" type="presParOf" srcId="{27DA29AA-5F30-4BF4-8E06-FBBA980B01F2}" destId="{7BDAB424-5D6F-4B5D-BBB4-F181D4359534}" srcOrd="0" destOrd="0" presId="urn:microsoft.com/office/officeart/2005/8/layout/chevron1"/>
    <dgm:cxn modelId="{EDAF353B-1D6F-477E-8ED4-73B6978A6E54}" type="presParOf" srcId="{27DA29AA-5F30-4BF4-8E06-FBBA980B01F2}" destId="{F563AC2B-52C3-40BF-A293-5CA1A3698EEA}" srcOrd="1" destOrd="0" presId="urn:microsoft.com/office/officeart/2005/8/layout/chevron1"/>
    <dgm:cxn modelId="{769AE470-BD71-4564-9F26-3E01A5FB6275}" type="presParOf" srcId="{27DA29AA-5F30-4BF4-8E06-FBBA980B01F2}" destId="{36BA78E5-7445-4546-8349-0F74A68A066C}" srcOrd="2" destOrd="0" presId="urn:microsoft.com/office/officeart/2005/8/layout/chevron1"/>
    <dgm:cxn modelId="{26926D93-4ECB-4672-A3E6-91692FF35634}" type="presParOf" srcId="{27DA29AA-5F30-4BF4-8E06-FBBA980B01F2}" destId="{8A6F1264-3CA6-4AE6-ABCF-3CF7314B7B91}" srcOrd="3" destOrd="0" presId="urn:microsoft.com/office/officeart/2005/8/layout/chevron1"/>
    <dgm:cxn modelId="{EFEE4AE3-6802-44BD-9BD9-0151CB785ED7}" type="presParOf" srcId="{27DA29AA-5F30-4BF4-8E06-FBBA980B01F2}" destId="{FEB16CA4-E760-489B-B05E-FC4D55FC142C}" srcOrd="4" destOrd="0" presId="urn:microsoft.com/office/officeart/2005/8/layout/chevron1"/>
    <dgm:cxn modelId="{8004C51F-E52F-476E-9E1E-66A134AF7904}" type="presParOf" srcId="{27DA29AA-5F30-4BF4-8E06-FBBA980B01F2}" destId="{FDF3B64E-B02A-446E-A84F-35D1F4DF4B2E}" srcOrd="5" destOrd="0" presId="urn:microsoft.com/office/officeart/2005/8/layout/chevron1"/>
    <dgm:cxn modelId="{4A0DA243-073D-4EDB-BB69-DC4E31C0087E}" type="presParOf" srcId="{27DA29AA-5F30-4BF4-8E06-FBBA980B01F2}" destId="{717DA942-FBF9-4EC8-9DE7-A11F0B719B12}" srcOrd="6"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A57739E-1FB6-424D-B409-8230D48A6C1A}" type="doc">
      <dgm:prSet loTypeId="urn:microsoft.com/office/officeart/2005/8/layout/chevron1" loCatId="process" qsTypeId="urn:microsoft.com/office/officeart/2005/8/quickstyle/simple1" qsCatId="simple" csTypeId="urn:microsoft.com/office/officeart/2005/8/colors/accent0_1" csCatId="mainScheme" phldr="1"/>
      <dgm:spPr/>
    </dgm:pt>
    <dgm:pt modelId="{934A9552-6601-441A-8FE2-132547D106F9}">
      <dgm:prSet phldrT="[Text]"/>
      <dgm:spPr>
        <a:solidFill>
          <a:schemeClr val="accent1">
            <a:lumMod val="40000"/>
            <a:lumOff val="60000"/>
          </a:schemeClr>
        </a:solidFill>
      </dgm:spPr>
      <dgm:t>
        <a:bodyPr/>
        <a:lstStyle/>
        <a:p>
          <a:r>
            <a:rPr lang="en-US"/>
            <a:t>System Decomp.</a:t>
          </a:r>
        </a:p>
      </dgm:t>
    </dgm:pt>
    <dgm:pt modelId="{A32FC7A3-305E-4566-9357-7B5B382738BB}" type="parTrans" cxnId="{39410CC5-9B7E-44F0-BE8C-47633F15AAB2}">
      <dgm:prSet/>
      <dgm:spPr/>
      <dgm:t>
        <a:bodyPr/>
        <a:lstStyle/>
        <a:p>
          <a:endParaRPr lang="en-US"/>
        </a:p>
      </dgm:t>
    </dgm:pt>
    <dgm:pt modelId="{1AE91414-1621-475F-A48A-F3A8CB22757F}" type="sibTrans" cxnId="{39410CC5-9B7E-44F0-BE8C-47633F15AAB2}">
      <dgm:prSet/>
      <dgm:spPr/>
      <dgm:t>
        <a:bodyPr/>
        <a:lstStyle/>
        <a:p>
          <a:endParaRPr lang="en-US"/>
        </a:p>
      </dgm:t>
    </dgm:pt>
    <dgm:pt modelId="{92AAFC73-D823-4E2A-A2F4-334F356F6EE4}">
      <dgm:prSet phldrT="[Text]"/>
      <dgm:spPr/>
      <dgm:t>
        <a:bodyPr/>
        <a:lstStyle/>
        <a:p>
          <a:r>
            <a:rPr lang="en-US"/>
            <a:t>Conceptual Design</a:t>
          </a:r>
        </a:p>
      </dgm:t>
    </dgm:pt>
    <dgm:pt modelId="{44398ECE-F223-4DEB-A966-7C1A6F09A939}" type="parTrans" cxnId="{93EBCDAB-9D40-4835-8B2E-3B82481D5029}">
      <dgm:prSet/>
      <dgm:spPr/>
      <dgm:t>
        <a:bodyPr/>
        <a:lstStyle/>
        <a:p>
          <a:endParaRPr lang="en-US"/>
        </a:p>
      </dgm:t>
    </dgm:pt>
    <dgm:pt modelId="{1B09860C-8B11-4CB5-8DE5-76B60F7AF11D}" type="sibTrans" cxnId="{93EBCDAB-9D40-4835-8B2E-3B82481D5029}">
      <dgm:prSet/>
      <dgm:spPr/>
      <dgm:t>
        <a:bodyPr/>
        <a:lstStyle/>
        <a:p>
          <a:endParaRPr lang="en-US"/>
        </a:p>
      </dgm:t>
    </dgm:pt>
    <dgm:pt modelId="{BF3A0F27-3D22-4EB0-B988-364F989AD355}">
      <dgm:prSet phldrT="[Text]"/>
      <dgm:spPr/>
      <dgm:t>
        <a:bodyPr/>
        <a:lstStyle/>
        <a:p>
          <a:r>
            <a:rPr lang="en-US"/>
            <a:t>Preliminary Design</a:t>
          </a:r>
        </a:p>
      </dgm:t>
    </dgm:pt>
    <dgm:pt modelId="{BB68768B-A565-4F5D-BFC8-44BDDFD3B392}" type="parTrans" cxnId="{8A341588-ED5C-4174-999A-DD9543E939F4}">
      <dgm:prSet/>
      <dgm:spPr/>
      <dgm:t>
        <a:bodyPr/>
        <a:lstStyle/>
        <a:p>
          <a:endParaRPr lang="en-US"/>
        </a:p>
      </dgm:t>
    </dgm:pt>
    <dgm:pt modelId="{D3FC9266-3CDF-406B-9156-43034EFECC34}" type="sibTrans" cxnId="{8A341588-ED5C-4174-999A-DD9543E939F4}">
      <dgm:prSet/>
      <dgm:spPr/>
      <dgm:t>
        <a:bodyPr/>
        <a:lstStyle/>
        <a:p>
          <a:endParaRPr lang="en-US"/>
        </a:p>
      </dgm:t>
    </dgm:pt>
    <dgm:pt modelId="{AFB7AAC9-69D3-43F7-BADE-0012395DFD01}">
      <dgm:prSet phldrT="[Text]"/>
      <dgm:spPr/>
      <dgm:t>
        <a:bodyPr/>
        <a:lstStyle/>
        <a:p>
          <a:r>
            <a:rPr lang="en-US" err="1"/>
            <a:t>Proj</a:t>
          </a:r>
          <a:r>
            <a:rPr lang="en-US"/>
            <a:t>. Management</a:t>
          </a:r>
        </a:p>
      </dgm:t>
    </dgm:pt>
    <dgm:pt modelId="{6DF6E035-E37F-48EA-8967-9247BEF4DB6B}" type="parTrans" cxnId="{B00A7258-1704-4C2E-8A8D-AB422A356B83}">
      <dgm:prSet/>
      <dgm:spPr/>
      <dgm:t>
        <a:bodyPr/>
        <a:lstStyle/>
        <a:p>
          <a:endParaRPr lang="en-US"/>
        </a:p>
      </dgm:t>
    </dgm:pt>
    <dgm:pt modelId="{6A87B0D7-7EAB-44C9-8FFF-282EAD0EB643}" type="sibTrans" cxnId="{B00A7258-1704-4C2E-8A8D-AB422A356B83}">
      <dgm:prSet/>
      <dgm:spPr/>
      <dgm:t>
        <a:bodyPr/>
        <a:lstStyle/>
        <a:p>
          <a:endParaRPr lang="en-US"/>
        </a:p>
      </dgm:t>
    </dgm:pt>
    <dgm:pt modelId="{27DA29AA-5F30-4BF4-8E06-FBBA980B01F2}" type="pres">
      <dgm:prSet presAssocID="{4A57739E-1FB6-424D-B409-8230D48A6C1A}" presName="Name0" presStyleCnt="0">
        <dgm:presLayoutVars>
          <dgm:dir/>
          <dgm:animLvl val="lvl"/>
          <dgm:resizeHandles val="exact"/>
        </dgm:presLayoutVars>
      </dgm:prSet>
      <dgm:spPr/>
    </dgm:pt>
    <dgm:pt modelId="{7BDAB424-5D6F-4B5D-BBB4-F181D4359534}" type="pres">
      <dgm:prSet presAssocID="{934A9552-6601-441A-8FE2-132547D106F9}" presName="parTxOnly" presStyleLbl="node1" presStyleIdx="0" presStyleCnt="4" custScaleY="42821">
        <dgm:presLayoutVars>
          <dgm:chMax val="0"/>
          <dgm:chPref val="0"/>
          <dgm:bulletEnabled val="1"/>
        </dgm:presLayoutVars>
      </dgm:prSet>
      <dgm:spPr>
        <a:solidFill>
          <a:schemeClr val="bg1"/>
        </a:solidFill>
      </dgm:spPr>
    </dgm:pt>
    <dgm:pt modelId="{F563AC2B-52C3-40BF-A293-5CA1A3698EEA}" type="pres">
      <dgm:prSet presAssocID="{1AE91414-1621-475F-A48A-F3A8CB22757F}" presName="parTxOnlySpace" presStyleCnt="0"/>
      <dgm:spPr/>
    </dgm:pt>
    <dgm:pt modelId="{36BA78E5-7445-4546-8349-0F74A68A066C}" type="pres">
      <dgm:prSet presAssocID="{92AAFC73-D823-4E2A-A2F4-334F356F6EE4}" presName="parTxOnly" presStyleLbl="node1" presStyleIdx="1" presStyleCnt="4" custScaleY="42821">
        <dgm:presLayoutVars>
          <dgm:chMax val="0"/>
          <dgm:chPref val="0"/>
          <dgm:bulletEnabled val="1"/>
        </dgm:presLayoutVars>
      </dgm:prSet>
      <dgm:spPr>
        <a:solidFill>
          <a:schemeClr val="accent2">
            <a:lumMod val="20000"/>
            <a:lumOff val="80000"/>
          </a:schemeClr>
        </a:solidFill>
      </dgm:spPr>
    </dgm:pt>
    <dgm:pt modelId="{8A6F1264-3CA6-4AE6-ABCF-3CF7314B7B91}" type="pres">
      <dgm:prSet presAssocID="{1B09860C-8B11-4CB5-8DE5-76B60F7AF11D}" presName="parTxOnlySpace" presStyleCnt="0"/>
      <dgm:spPr/>
    </dgm:pt>
    <dgm:pt modelId="{FEB16CA4-E760-489B-B05E-FC4D55FC142C}" type="pres">
      <dgm:prSet presAssocID="{BF3A0F27-3D22-4EB0-B988-364F989AD355}" presName="parTxOnly" presStyleLbl="node1" presStyleIdx="2" presStyleCnt="4" custScaleY="42821">
        <dgm:presLayoutVars>
          <dgm:chMax val="0"/>
          <dgm:chPref val="0"/>
          <dgm:bulletEnabled val="1"/>
        </dgm:presLayoutVars>
      </dgm:prSet>
      <dgm:spPr/>
    </dgm:pt>
    <dgm:pt modelId="{FDF3B64E-B02A-446E-A84F-35D1F4DF4B2E}" type="pres">
      <dgm:prSet presAssocID="{D3FC9266-3CDF-406B-9156-43034EFECC34}" presName="parTxOnlySpace" presStyleCnt="0"/>
      <dgm:spPr/>
    </dgm:pt>
    <dgm:pt modelId="{717DA942-FBF9-4EC8-9DE7-A11F0B719B12}" type="pres">
      <dgm:prSet presAssocID="{AFB7AAC9-69D3-43F7-BADE-0012395DFD01}" presName="parTxOnly" presStyleLbl="node1" presStyleIdx="3" presStyleCnt="4" custScaleY="42821">
        <dgm:presLayoutVars>
          <dgm:chMax val="0"/>
          <dgm:chPref val="0"/>
          <dgm:bulletEnabled val="1"/>
        </dgm:presLayoutVars>
      </dgm:prSet>
      <dgm:spPr/>
    </dgm:pt>
  </dgm:ptLst>
  <dgm:cxnLst>
    <dgm:cxn modelId="{46576625-9C3E-41E2-B09E-B2C75CDB18D6}" type="presOf" srcId="{934A9552-6601-441A-8FE2-132547D106F9}" destId="{7BDAB424-5D6F-4B5D-BBB4-F181D4359534}" srcOrd="0" destOrd="0" presId="urn:microsoft.com/office/officeart/2005/8/layout/chevron1"/>
    <dgm:cxn modelId="{8F62072B-4FD6-4C3C-9F2F-95B4E261F2BE}" type="presOf" srcId="{4A57739E-1FB6-424D-B409-8230D48A6C1A}" destId="{27DA29AA-5F30-4BF4-8E06-FBBA980B01F2}" srcOrd="0" destOrd="0" presId="urn:microsoft.com/office/officeart/2005/8/layout/chevron1"/>
    <dgm:cxn modelId="{E48A5039-1863-496A-A3AD-D779A9729036}" type="presOf" srcId="{92AAFC73-D823-4E2A-A2F4-334F356F6EE4}" destId="{36BA78E5-7445-4546-8349-0F74A68A066C}" srcOrd="0" destOrd="0" presId="urn:microsoft.com/office/officeart/2005/8/layout/chevron1"/>
    <dgm:cxn modelId="{7A48BF63-A9B5-4F67-A0AB-2DF4DEDBCB47}" type="presOf" srcId="{AFB7AAC9-69D3-43F7-BADE-0012395DFD01}" destId="{717DA942-FBF9-4EC8-9DE7-A11F0B719B12}" srcOrd="0" destOrd="0" presId="urn:microsoft.com/office/officeart/2005/8/layout/chevron1"/>
    <dgm:cxn modelId="{256DE56C-4571-47E1-A6D8-22A0A595642B}" type="presOf" srcId="{BF3A0F27-3D22-4EB0-B988-364F989AD355}" destId="{FEB16CA4-E760-489B-B05E-FC4D55FC142C}" srcOrd="0" destOrd="0" presId="urn:microsoft.com/office/officeart/2005/8/layout/chevron1"/>
    <dgm:cxn modelId="{B00A7258-1704-4C2E-8A8D-AB422A356B83}" srcId="{4A57739E-1FB6-424D-B409-8230D48A6C1A}" destId="{AFB7AAC9-69D3-43F7-BADE-0012395DFD01}" srcOrd="3" destOrd="0" parTransId="{6DF6E035-E37F-48EA-8967-9247BEF4DB6B}" sibTransId="{6A87B0D7-7EAB-44C9-8FFF-282EAD0EB643}"/>
    <dgm:cxn modelId="{8A341588-ED5C-4174-999A-DD9543E939F4}" srcId="{4A57739E-1FB6-424D-B409-8230D48A6C1A}" destId="{BF3A0F27-3D22-4EB0-B988-364F989AD355}" srcOrd="2" destOrd="0" parTransId="{BB68768B-A565-4F5D-BFC8-44BDDFD3B392}" sibTransId="{D3FC9266-3CDF-406B-9156-43034EFECC34}"/>
    <dgm:cxn modelId="{93EBCDAB-9D40-4835-8B2E-3B82481D5029}" srcId="{4A57739E-1FB6-424D-B409-8230D48A6C1A}" destId="{92AAFC73-D823-4E2A-A2F4-334F356F6EE4}" srcOrd="1" destOrd="0" parTransId="{44398ECE-F223-4DEB-A966-7C1A6F09A939}" sibTransId="{1B09860C-8B11-4CB5-8DE5-76B60F7AF11D}"/>
    <dgm:cxn modelId="{39410CC5-9B7E-44F0-BE8C-47633F15AAB2}" srcId="{4A57739E-1FB6-424D-B409-8230D48A6C1A}" destId="{934A9552-6601-441A-8FE2-132547D106F9}" srcOrd="0" destOrd="0" parTransId="{A32FC7A3-305E-4566-9357-7B5B382738BB}" sibTransId="{1AE91414-1621-475F-A48A-F3A8CB22757F}"/>
    <dgm:cxn modelId="{35191107-9553-44FF-A44B-948332E5800E}" type="presParOf" srcId="{27DA29AA-5F30-4BF4-8E06-FBBA980B01F2}" destId="{7BDAB424-5D6F-4B5D-BBB4-F181D4359534}" srcOrd="0" destOrd="0" presId="urn:microsoft.com/office/officeart/2005/8/layout/chevron1"/>
    <dgm:cxn modelId="{EDAF353B-1D6F-477E-8ED4-73B6978A6E54}" type="presParOf" srcId="{27DA29AA-5F30-4BF4-8E06-FBBA980B01F2}" destId="{F563AC2B-52C3-40BF-A293-5CA1A3698EEA}" srcOrd="1" destOrd="0" presId="urn:microsoft.com/office/officeart/2005/8/layout/chevron1"/>
    <dgm:cxn modelId="{769AE470-BD71-4564-9F26-3E01A5FB6275}" type="presParOf" srcId="{27DA29AA-5F30-4BF4-8E06-FBBA980B01F2}" destId="{36BA78E5-7445-4546-8349-0F74A68A066C}" srcOrd="2" destOrd="0" presId="urn:microsoft.com/office/officeart/2005/8/layout/chevron1"/>
    <dgm:cxn modelId="{26926D93-4ECB-4672-A3E6-91692FF35634}" type="presParOf" srcId="{27DA29AA-5F30-4BF4-8E06-FBBA980B01F2}" destId="{8A6F1264-3CA6-4AE6-ABCF-3CF7314B7B91}" srcOrd="3" destOrd="0" presId="urn:microsoft.com/office/officeart/2005/8/layout/chevron1"/>
    <dgm:cxn modelId="{EFEE4AE3-6802-44BD-9BD9-0151CB785ED7}" type="presParOf" srcId="{27DA29AA-5F30-4BF4-8E06-FBBA980B01F2}" destId="{FEB16CA4-E760-489B-B05E-FC4D55FC142C}" srcOrd="4" destOrd="0" presId="urn:microsoft.com/office/officeart/2005/8/layout/chevron1"/>
    <dgm:cxn modelId="{8004C51F-E52F-476E-9E1E-66A134AF7904}" type="presParOf" srcId="{27DA29AA-5F30-4BF4-8E06-FBBA980B01F2}" destId="{FDF3B64E-B02A-446E-A84F-35D1F4DF4B2E}" srcOrd="5" destOrd="0" presId="urn:microsoft.com/office/officeart/2005/8/layout/chevron1"/>
    <dgm:cxn modelId="{4A0DA243-073D-4EDB-BB69-DC4E31C0087E}" type="presParOf" srcId="{27DA29AA-5F30-4BF4-8E06-FBBA980B01F2}" destId="{717DA942-FBF9-4EC8-9DE7-A11F0B719B12}" srcOrd="6"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A57739E-1FB6-424D-B409-8230D48A6C1A}" type="doc">
      <dgm:prSet loTypeId="urn:microsoft.com/office/officeart/2005/8/layout/chevron1" loCatId="process" qsTypeId="urn:microsoft.com/office/officeart/2005/8/quickstyle/simple1" qsCatId="simple" csTypeId="urn:microsoft.com/office/officeart/2005/8/colors/accent0_1" csCatId="mainScheme" phldr="1"/>
      <dgm:spPr/>
    </dgm:pt>
    <dgm:pt modelId="{934A9552-6601-441A-8FE2-132547D106F9}">
      <dgm:prSet phldrT="[Text]"/>
      <dgm:spPr>
        <a:solidFill>
          <a:schemeClr val="accent1">
            <a:lumMod val="40000"/>
            <a:lumOff val="60000"/>
          </a:schemeClr>
        </a:solidFill>
      </dgm:spPr>
      <dgm:t>
        <a:bodyPr/>
        <a:lstStyle/>
        <a:p>
          <a:r>
            <a:rPr lang="en-US"/>
            <a:t>System Decomp.</a:t>
          </a:r>
        </a:p>
      </dgm:t>
    </dgm:pt>
    <dgm:pt modelId="{A32FC7A3-305E-4566-9357-7B5B382738BB}" type="parTrans" cxnId="{39410CC5-9B7E-44F0-BE8C-47633F15AAB2}">
      <dgm:prSet/>
      <dgm:spPr/>
      <dgm:t>
        <a:bodyPr/>
        <a:lstStyle/>
        <a:p>
          <a:endParaRPr lang="en-US"/>
        </a:p>
      </dgm:t>
    </dgm:pt>
    <dgm:pt modelId="{1AE91414-1621-475F-A48A-F3A8CB22757F}" type="sibTrans" cxnId="{39410CC5-9B7E-44F0-BE8C-47633F15AAB2}">
      <dgm:prSet/>
      <dgm:spPr/>
      <dgm:t>
        <a:bodyPr/>
        <a:lstStyle/>
        <a:p>
          <a:endParaRPr lang="en-US"/>
        </a:p>
      </dgm:t>
    </dgm:pt>
    <dgm:pt modelId="{92AAFC73-D823-4E2A-A2F4-334F356F6EE4}">
      <dgm:prSet phldrT="[Text]"/>
      <dgm:spPr/>
      <dgm:t>
        <a:bodyPr/>
        <a:lstStyle/>
        <a:p>
          <a:r>
            <a:rPr lang="en-US"/>
            <a:t>Conceptual Design</a:t>
          </a:r>
        </a:p>
      </dgm:t>
    </dgm:pt>
    <dgm:pt modelId="{44398ECE-F223-4DEB-A966-7C1A6F09A939}" type="parTrans" cxnId="{93EBCDAB-9D40-4835-8B2E-3B82481D5029}">
      <dgm:prSet/>
      <dgm:spPr/>
      <dgm:t>
        <a:bodyPr/>
        <a:lstStyle/>
        <a:p>
          <a:endParaRPr lang="en-US"/>
        </a:p>
      </dgm:t>
    </dgm:pt>
    <dgm:pt modelId="{1B09860C-8B11-4CB5-8DE5-76B60F7AF11D}" type="sibTrans" cxnId="{93EBCDAB-9D40-4835-8B2E-3B82481D5029}">
      <dgm:prSet/>
      <dgm:spPr/>
      <dgm:t>
        <a:bodyPr/>
        <a:lstStyle/>
        <a:p>
          <a:endParaRPr lang="en-US"/>
        </a:p>
      </dgm:t>
    </dgm:pt>
    <dgm:pt modelId="{BF3A0F27-3D22-4EB0-B988-364F989AD355}">
      <dgm:prSet phldrT="[Text]"/>
      <dgm:spPr/>
      <dgm:t>
        <a:bodyPr/>
        <a:lstStyle/>
        <a:p>
          <a:r>
            <a:rPr lang="en-US"/>
            <a:t>Preliminary Design</a:t>
          </a:r>
        </a:p>
      </dgm:t>
    </dgm:pt>
    <dgm:pt modelId="{BB68768B-A565-4F5D-BFC8-44BDDFD3B392}" type="parTrans" cxnId="{8A341588-ED5C-4174-999A-DD9543E939F4}">
      <dgm:prSet/>
      <dgm:spPr/>
      <dgm:t>
        <a:bodyPr/>
        <a:lstStyle/>
        <a:p>
          <a:endParaRPr lang="en-US"/>
        </a:p>
      </dgm:t>
    </dgm:pt>
    <dgm:pt modelId="{D3FC9266-3CDF-406B-9156-43034EFECC34}" type="sibTrans" cxnId="{8A341588-ED5C-4174-999A-DD9543E939F4}">
      <dgm:prSet/>
      <dgm:spPr/>
      <dgm:t>
        <a:bodyPr/>
        <a:lstStyle/>
        <a:p>
          <a:endParaRPr lang="en-US"/>
        </a:p>
      </dgm:t>
    </dgm:pt>
    <dgm:pt modelId="{AFB7AAC9-69D3-43F7-BADE-0012395DFD01}">
      <dgm:prSet phldrT="[Text]"/>
      <dgm:spPr/>
      <dgm:t>
        <a:bodyPr/>
        <a:lstStyle/>
        <a:p>
          <a:r>
            <a:rPr lang="en-US" err="1"/>
            <a:t>Proj</a:t>
          </a:r>
          <a:r>
            <a:rPr lang="en-US"/>
            <a:t>. Management</a:t>
          </a:r>
        </a:p>
      </dgm:t>
    </dgm:pt>
    <dgm:pt modelId="{6DF6E035-E37F-48EA-8967-9247BEF4DB6B}" type="parTrans" cxnId="{B00A7258-1704-4C2E-8A8D-AB422A356B83}">
      <dgm:prSet/>
      <dgm:spPr/>
      <dgm:t>
        <a:bodyPr/>
        <a:lstStyle/>
        <a:p>
          <a:endParaRPr lang="en-US"/>
        </a:p>
      </dgm:t>
    </dgm:pt>
    <dgm:pt modelId="{6A87B0D7-7EAB-44C9-8FFF-282EAD0EB643}" type="sibTrans" cxnId="{B00A7258-1704-4C2E-8A8D-AB422A356B83}">
      <dgm:prSet/>
      <dgm:spPr/>
      <dgm:t>
        <a:bodyPr/>
        <a:lstStyle/>
        <a:p>
          <a:endParaRPr lang="en-US"/>
        </a:p>
      </dgm:t>
    </dgm:pt>
    <dgm:pt modelId="{27DA29AA-5F30-4BF4-8E06-FBBA980B01F2}" type="pres">
      <dgm:prSet presAssocID="{4A57739E-1FB6-424D-B409-8230D48A6C1A}" presName="Name0" presStyleCnt="0">
        <dgm:presLayoutVars>
          <dgm:dir/>
          <dgm:animLvl val="lvl"/>
          <dgm:resizeHandles val="exact"/>
        </dgm:presLayoutVars>
      </dgm:prSet>
      <dgm:spPr/>
    </dgm:pt>
    <dgm:pt modelId="{7BDAB424-5D6F-4B5D-BBB4-F181D4359534}" type="pres">
      <dgm:prSet presAssocID="{934A9552-6601-441A-8FE2-132547D106F9}" presName="parTxOnly" presStyleLbl="node1" presStyleIdx="0" presStyleCnt="4" custScaleY="42821">
        <dgm:presLayoutVars>
          <dgm:chMax val="0"/>
          <dgm:chPref val="0"/>
          <dgm:bulletEnabled val="1"/>
        </dgm:presLayoutVars>
      </dgm:prSet>
      <dgm:spPr>
        <a:solidFill>
          <a:schemeClr val="bg1"/>
        </a:solidFill>
      </dgm:spPr>
    </dgm:pt>
    <dgm:pt modelId="{F563AC2B-52C3-40BF-A293-5CA1A3698EEA}" type="pres">
      <dgm:prSet presAssocID="{1AE91414-1621-475F-A48A-F3A8CB22757F}" presName="parTxOnlySpace" presStyleCnt="0"/>
      <dgm:spPr/>
    </dgm:pt>
    <dgm:pt modelId="{36BA78E5-7445-4546-8349-0F74A68A066C}" type="pres">
      <dgm:prSet presAssocID="{92AAFC73-D823-4E2A-A2F4-334F356F6EE4}" presName="parTxOnly" presStyleLbl="node1" presStyleIdx="1" presStyleCnt="4" custScaleY="42821">
        <dgm:presLayoutVars>
          <dgm:chMax val="0"/>
          <dgm:chPref val="0"/>
          <dgm:bulletEnabled val="1"/>
        </dgm:presLayoutVars>
      </dgm:prSet>
      <dgm:spPr>
        <a:solidFill>
          <a:schemeClr val="accent2">
            <a:lumMod val="20000"/>
            <a:lumOff val="80000"/>
          </a:schemeClr>
        </a:solidFill>
      </dgm:spPr>
    </dgm:pt>
    <dgm:pt modelId="{8A6F1264-3CA6-4AE6-ABCF-3CF7314B7B91}" type="pres">
      <dgm:prSet presAssocID="{1B09860C-8B11-4CB5-8DE5-76B60F7AF11D}" presName="parTxOnlySpace" presStyleCnt="0"/>
      <dgm:spPr/>
    </dgm:pt>
    <dgm:pt modelId="{FEB16CA4-E760-489B-B05E-FC4D55FC142C}" type="pres">
      <dgm:prSet presAssocID="{BF3A0F27-3D22-4EB0-B988-364F989AD355}" presName="parTxOnly" presStyleLbl="node1" presStyleIdx="2" presStyleCnt="4" custScaleY="42821">
        <dgm:presLayoutVars>
          <dgm:chMax val="0"/>
          <dgm:chPref val="0"/>
          <dgm:bulletEnabled val="1"/>
        </dgm:presLayoutVars>
      </dgm:prSet>
      <dgm:spPr/>
    </dgm:pt>
    <dgm:pt modelId="{FDF3B64E-B02A-446E-A84F-35D1F4DF4B2E}" type="pres">
      <dgm:prSet presAssocID="{D3FC9266-3CDF-406B-9156-43034EFECC34}" presName="parTxOnlySpace" presStyleCnt="0"/>
      <dgm:spPr/>
    </dgm:pt>
    <dgm:pt modelId="{717DA942-FBF9-4EC8-9DE7-A11F0B719B12}" type="pres">
      <dgm:prSet presAssocID="{AFB7AAC9-69D3-43F7-BADE-0012395DFD01}" presName="parTxOnly" presStyleLbl="node1" presStyleIdx="3" presStyleCnt="4" custScaleY="42821">
        <dgm:presLayoutVars>
          <dgm:chMax val="0"/>
          <dgm:chPref val="0"/>
          <dgm:bulletEnabled val="1"/>
        </dgm:presLayoutVars>
      </dgm:prSet>
      <dgm:spPr/>
    </dgm:pt>
  </dgm:ptLst>
  <dgm:cxnLst>
    <dgm:cxn modelId="{46576625-9C3E-41E2-B09E-B2C75CDB18D6}" type="presOf" srcId="{934A9552-6601-441A-8FE2-132547D106F9}" destId="{7BDAB424-5D6F-4B5D-BBB4-F181D4359534}" srcOrd="0" destOrd="0" presId="urn:microsoft.com/office/officeart/2005/8/layout/chevron1"/>
    <dgm:cxn modelId="{8F62072B-4FD6-4C3C-9F2F-95B4E261F2BE}" type="presOf" srcId="{4A57739E-1FB6-424D-B409-8230D48A6C1A}" destId="{27DA29AA-5F30-4BF4-8E06-FBBA980B01F2}" srcOrd="0" destOrd="0" presId="urn:microsoft.com/office/officeart/2005/8/layout/chevron1"/>
    <dgm:cxn modelId="{E48A5039-1863-496A-A3AD-D779A9729036}" type="presOf" srcId="{92AAFC73-D823-4E2A-A2F4-334F356F6EE4}" destId="{36BA78E5-7445-4546-8349-0F74A68A066C}" srcOrd="0" destOrd="0" presId="urn:microsoft.com/office/officeart/2005/8/layout/chevron1"/>
    <dgm:cxn modelId="{7A48BF63-A9B5-4F67-A0AB-2DF4DEDBCB47}" type="presOf" srcId="{AFB7AAC9-69D3-43F7-BADE-0012395DFD01}" destId="{717DA942-FBF9-4EC8-9DE7-A11F0B719B12}" srcOrd="0" destOrd="0" presId="urn:microsoft.com/office/officeart/2005/8/layout/chevron1"/>
    <dgm:cxn modelId="{256DE56C-4571-47E1-A6D8-22A0A595642B}" type="presOf" srcId="{BF3A0F27-3D22-4EB0-B988-364F989AD355}" destId="{FEB16CA4-E760-489B-B05E-FC4D55FC142C}" srcOrd="0" destOrd="0" presId="urn:microsoft.com/office/officeart/2005/8/layout/chevron1"/>
    <dgm:cxn modelId="{B00A7258-1704-4C2E-8A8D-AB422A356B83}" srcId="{4A57739E-1FB6-424D-B409-8230D48A6C1A}" destId="{AFB7AAC9-69D3-43F7-BADE-0012395DFD01}" srcOrd="3" destOrd="0" parTransId="{6DF6E035-E37F-48EA-8967-9247BEF4DB6B}" sibTransId="{6A87B0D7-7EAB-44C9-8FFF-282EAD0EB643}"/>
    <dgm:cxn modelId="{8A341588-ED5C-4174-999A-DD9543E939F4}" srcId="{4A57739E-1FB6-424D-B409-8230D48A6C1A}" destId="{BF3A0F27-3D22-4EB0-B988-364F989AD355}" srcOrd="2" destOrd="0" parTransId="{BB68768B-A565-4F5D-BFC8-44BDDFD3B392}" sibTransId="{D3FC9266-3CDF-406B-9156-43034EFECC34}"/>
    <dgm:cxn modelId="{93EBCDAB-9D40-4835-8B2E-3B82481D5029}" srcId="{4A57739E-1FB6-424D-B409-8230D48A6C1A}" destId="{92AAFC73-D823-4E2A-A2F4-334F356F6EE4}" srcOrd="1" destOrd="0" parTransId="{44398ECE-F223-4DEB-A966-7C1A6F09A939}" sibTransId="{1B09860C-8B11-4CB5-8DE5-76B60F7AF11D}"/>
    <dgm:cxn modelId="{39410CC5-9B7E-44F0-BE8C-47633F15AAB2}" srcId="{4A57739E-1FB6-424D-B409-8230D48A6C1A}" destId="{934A9552-6601-441A-8FE2-132547D106F9}" srcOrd="0" destOrd="0" parTransId="{A32FC7A3-305E-4566-9357-7B5B382738BB}" sibTransId="{1AE91414-1621-475F-A48A-F3A8CB22757F}"/>
    <dgm:cxn modelId="{35191107-9553-44FF-A44B-948332E5800E}" type="presParOf" srcId="{27DA29AA-5F30-4BF4-8E06-FBBA980B01F2}" destId="{7BDAB424-5D6F-4B5D-BBB4-F181D4359534}" srcOrd="0" destOrd="0" presId="urn:microsoft.com/office/officeart/2005/8/layout/chevron1"/>
    <dgm:cxn modelId="{EDAF353B-1D6F-477E-8ED4-73B6978A6E54}" type="presParOf" srcId="{27DA29AA-5F30-4BF4-8E06-FBBA980B01F2}" destId="{F563AC2B-52C3-40BF-A293-5CA1A3698EEA}" srcOrd="1" destOrd="0" presId="urn:microsoft.com/office/officeart/2005/8/layout/chevron1"/>
    <dgm:cxn modelId="{769AE470-BD71-4564-9F26-3E01A5FB6275}" type="presParOf" srcId="{27DA29AA-5F30-4BF4-8E06-FBBA980B01F2}" destId="{36BA78E5-7445-4546-8349-0F74A68A066C}" srcOrd="2" destOrd="0" presId="urn:microsoft.com/office/officeart/2005/8/layout/chevron1"/>
    <dgm:cxn modelId="{26926D93-4ECB-4672-A3E6-91692FF35634}" type="presParOf" srcId="{27DA29AA-5F30-4BF4-8E06-FBBA980B01F2}" destId="{8A6F1264-3CA6-4AE6-ABCF-3CF7314B7B91}" srcOrd="3" destOrd="0" presId="urn:microsoft.com/office/officeart/2005/8/layout/chevron1"/>
    <dgm:cxn modelId="{EFEE4AE3-6802-44BD-9BD9-0151CB785ED7}" type="presParOf" srcId="{27DA29AA-5F30-4BF4-8E06-FBBA980B01F2}" destId="{FEB16CA4-E760-489B-B05E-FC4D55FC142C}" srcOrd="4" destOrd="0" presId="urn:microsoft.com/office/officeart/2005/8/layout/chevron1"/>
    <dgm:cxn modelId="{8004C51F-E52F-476E-9E1E-66A134AF7904}" type="presParOf" srcId="{27DA29AA-5F30-4BF4-8E06-FBBA980B01F2}" destId="{FDF3B64E-B02A-446E-A84F-35D1F4DF4B2E}" srcOrd="5" destOrd="0" presId="urn:microsoft.com/office/officeart/2005/8/layout/chevron1"/>
    <dgm:cxn modelId="{4A0DA243-073D-4EDB-BB69-DC4E31C0087E}" type="presParOf" srcId="{27DA29AA-5F30-4BF4-8E06-FBBA980B01F2}" destId="{717DA942-FBF9-4EC8-9DE7-A11F0B719B12}"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A57739E-1FB6-424D-B409-8230D48A6C1A}" type="doc">
      <dgm:prSet loTypeId="urn:microsoft.com/office/officeart/2005/8/layout/chevron1" loCatId="process" qsTypeId="urn:microsoft.com/office/officeart/2005/8/quickstyle/simple1" qsCatId="simple" csTypeId="urn:microsoft.com/office/officeart/2005/8/colors/accent0_1" csCatId="mainScheme" phldr="1"/>
      <dgm:spPr/>
    </dgm:pt>
    <dgm:pt modelId="{934A9552-6601-441A-8FE2-132547D106F9}">
      <dgm:prSet phldrT="[Text]"/>
      <dgm:spPr>
        <a:solidFill>
          <a:schemeClr val="accent1">
            <a:lumMod val="40000"/>
            <a:lumOff val="60000"/>
          </a:schemeClr>
        </a:solidFill>
      </dgm:spPr>
      <dgm:t>
        <a:bodyPr/>
        <a:lstStyle/>
        <a:p>
          <a:r>
            <a:rPr lang="en-US"/>
            <a:t>System Decomp.</a:t>
          </a:r>
        </a:p>
      </dgm:t>
    </dgm:pt>
    <dgm:pt modelId="{A32FC7A3-305E-4566-9357-7B5B382738BB}" type="parTrans" cxnId="{39410CC5-9B7E-44F0-BE8C-47633F15AAB2}">
      <dgm:prSet/>
      <dgm:spPr/>
      <dgm:t>
        <a:bodyPr/>
        <a:lstStyle/>
        <a:p>
          <a:endParaRPr lang="en-US"/>
        </a:p>
      </dgm:t>
    </dgm:pt>
    <dgm:pt modelId="{1AE91414-1621-475F-A48A-F3A8CB22757F}" type="sibTrans" cxnId="{39410CC5-9B7E-44F0-BE8C-47633F15AAB2}">
      <dgm:prSet/>
      <dgm:spPr/>
      <dgm:t>
        <a:bodyPr/>
        <a:lstStyle/>
        <a:p>
          <a:endParaRPr lang="en-US"/>
        </a:p>
      </dgm:t>
    </dgm:pt>
    <dgm:pt modelId="{92AAFC73-D823-4E2A-A2F4-334F356F6EE4}">
      <dgm:prSet phldrT="[Text]"/>
      <dgm:spPr/>
      <dgm:t>
        <a:bodyPr/>
        <a:lstStyle/>
        <a:p>
          <a:r>
            <a:rPr lang="en-US"/>
            <a:t>Conceptual Design</a:t>
          </a:r>
        </a:p>
      </dgm:t>
    </dgm:pt>
    <dgm:pt modelId="{44398ECE-F223-4DEB-A966-7C1A6F09A939}" type="parTrans" cxnId="{93EBCDAB-9D40-4835-8B2E-3B82481D5029}">
      <dgm:prSet/>
      <dgm:spPr/>
      <dgm:t>
        <a:bodyPr/>
        <a:lstStyle/>
        <a:p>
          <a:endParaRPr lang="en-US"/>
        </a:p>
      </dgm:t>
    </dgm:pt>
    <dgm:pt modelId="{1B09860C-8B11-4CB5-8DE5-76B60F7AF11D}" type="sibTrans" cxnId="{93EBCDAB-9D40-4835-8B2E-3B82481D5029}">
      <dgm:prSet/>
      <dgm:spPr/>
      <dgm:t>
        <a:bodyPr/>
        <a:lstStyle/>
        <a:p>
          <a:endParaRPr lang="en-US"/>
        </a:p>
      </dgm:t>
    </dgm:pt>
    <dgm:pt modelId="{BF3A0F27-3D22-4EB0-B988-364F989AD355}">
      <dgm:prSet phldrT="[Text]"/>
      <dgm:spPr/>
      <dgm:t>
        <a:bodyPr/>
        <a:lstStyle/>
        <a:p>
          <a:r>
            <a:rPr lang="en-US"/>
            <a:t>Preliminary Design</a:t>
          </a:r>
        </a:p>
      </dgm:t>
    </dgm:pt>
    <dgm:pt modelId="{BB68768B-A565-4F5D-BFC8-44BDDFD3B392}" type="parTrans" cxnId="{8A341588-ED5C-4174-999A-DD9543E939F4}">
      <dgm:prSet/>
      <dgm:spPr/>
      <dgm:t>
        <a:bodyPr/>
        <a:lstStyle/>
        <a:p>
          <a:endParaRPr lang="en-US"/>
        </a:p>
      </dgm:t>
    </dgm:pt>
    <dgm:pt modelId="{D3FC9266-3CDF-406B-9156-43034EFECC34}" type="sibTrans" cxnId="{8A341588-ED5C-4174-999A-DD9543E939F4}">
      <dgm:prSet/>
      <dgm:spPr/>
      <dgm:t>
        <a:bodyPr/>
        <a:lstStyle/>
        <a:p>
          <a:endParaRPr lang="en-US"/>
        </a:p>
      </dgm:t>
    </dgm:pt>
    <dgm:pt modelId="{AFB7AAC9-69D3-43F7-BADE-0012395DFD01}">
      <dgm:prSet phldrT="[Text]"/>
      <dgm:spPr/>
      <dgm:t>
        <a:bodyPr/>
        <a:lstStyle/>
        <a:p>
          <a:r>
            <a:rPr lang="en-US" err="1"/>
            <a:t>Proj</a:t>
          </a:r>
          <a:r>
            <a:rPr lang="en-US"/>
            <a:t>. Management</a:t>
          </a:r>
        </a:p>
      </dgm:t>
    </dgm:pt>
    <dgm:pt modelId="{6DF6E035-E37F-48EA-8967-9247BEF4DB6B}" type="parTrans" cxnId="{B00A7258-1704-4C2E-8A8D-AB422A356B83}">
      <dgm:prSet/>
      <dgm:spPr/>
      <dgm:t>
        <a:bodyPr/>
        <a:lstStyle/>
        <a:p>
          <a:endParaRPr lang="en-US"/>
        </a:p>
      </dgm:t>
    </dgm:pt>
    <dgm:pt modelId="{6A87B0D7-7EAB-44C9-8FFF-282EAD0EB643}" type="sibTrans" cxnId="{B00A7258-1704-4C2E-8A8D-AB422A356B83}">
      <dgm:prSet/>
      <dgm:spPr/>
      <dgm:t>
        <a:bodyPr/>
        <a:lstStyle/>
        <a:p>
          <a:endParaRPr lang="en-US"/>
        </a:p>
      </dgm:t>
    </dgm:pt>
    <dgm:pt modelId="{27DA29AA-5F30-4BF4-8E06-FBBA980B01F2}" type="pres">
      <dgm:prSet presAssocID="{4A57739E-1FB6-424D-B409-8230D48A6C1A}" presName="Name0" presStyleCnt="0">
        <dgm:presLayoutVars>
          <dgm:dir/>
          <dgm:animLvl val="lvl"/>
          <dgm:resizeHandles val="exact"/>
        </dgm:presLayoutVars>
      </dgm:prSet>
      <dgm:spPr/>
    </dgm:pt>
    <dgm:pt modelId="{7BDAB424-5D6F-4B5D-BBB4-F181D4359534}" type="pres">
      <dgm:prSet presAssocID="{934A9552-6601-441A-8FE2-132547D106F9}" presName="parTxOnly" presStyleLbl="node1" presStyleIdx="0" presStyleCnt="4" custScaleY="42821">
        <dgm:presLayoutVars>
          <dgm:chMax val="0"/>
          <dgm:chPref val="0"/>
          <dgm:bulletEnabled val="1"/>
        </dgm:presLayoutVars>
      </dgm:prSet>
      <dgm:spPr>
        <a:solidFill>
          <a:schemeClr val="bg1"/>
        </a:solidFill>
      </dgm:spPr>
    </dgm:pt>
    <dgm:pt modelId="{F563AC2B-52C3-40BF-A293-5CA1A3698EEA}" type="pres">
      <dgm:prSet presAssocID="{1AE91414-1621-475F-A48A-F3A8CB22757F}" presName="parTxOnlySpace" presStyleCnt="0"/>
      <dgm:spPr/>
    </dgm:pt>
    <dgm:pt modelId="{36BA78E5-7445-4546-8349-0F74A68A066C}" type="pres">
      <dgm:prSet presAssocID="{92AAFC73-D823-4E2A-A2F4-334F356F6EE4}" presName="parTxOnly" presStyleLbl="node1" presStyleIdx="1" presStyleCnt="4" custScaleY="42821">
        <dgm:presLayoutVars>
          <dgm:chMax val="0"/>
          <dgm:chPref val="0"/>
          <dgm:bulletEnabled val="1"/>
        </dgm:presLayoutVars>
      </dgm:prSet>
      <dgm:spPr>
        <a:solidFill>
          <a:schemeClr val="accent2">
            <a:lumMod val="20000"/>
            <a:lumOff val="80000"/>
          </a:schemeClr>
        </a:solidFill>
      </dgm:spPr>
    </dgm:pt>
    <dgm:pt modelId="{8A6F1264-3CA6-4AE6-ABCF-3CF7314B7B91}" type="pres">
      <dgm:prSet presAssocID="{1B09860C-8B11-4CB5-8DE5-76B60F7AF11D}" presName="parTxOnlySpace" presStyleCnt="0"/>
      <dgm:spPr/>
    </dgm:pt>
    <dgm:pt modelId="{FEB16CA4-E760-489B-B05E-FC4D55FC142C}" type="pres">
      <dgm:prSet presAssocID="{BF3A0F27-3D22-4EB0-B988-364F989AD355}" presName="parTxOnly" presStyleLbl="node1" presStyleIdx="2" presStyleCnt="4" custScaleY="42821">
        <dgm:presLayoutVars>
          <dgm:chMax val="0"/>
          <dgm:chPref val="0"/>
          <dgm:bulletEnabled val="1"/>
        </dgm:presLayoutVars>
      </dgm:prSet>
      <dgm:spPr/>
    </dgm:pt>
    <dgm:pt modelId="{FDF3B64E-B02A-446E-A84F-35D1F4DF4B2E}" type="pres">
      <dgm:prSet presAssocID="{D3FC9266-3CDF-406B-9156-43034EFECC34}" presName="parTxOnlySpace" presStyleCnt="0"/>
      <dgm:spPr/>
    </dgm:pt>
    <dgm:pt modelId="{717DA942-FBF9-4EC8-9DE7-A11F0B719B12}" type="pres">
      <dgm:prSet presAssocID="{AFB7AAC9-69D3-43F7-BADE-0012395DFD01}" presName="parTxOnly" presStyleLbl="node1" presStyleIdx="3" presStyleCnt="4" custScaleY="42821">
        <dgm:presLayoutVars>
          <dgm:chMax val="0"/>
          <dgm:chPref val="0"/>
          <dgm:bulletEnabled val="1"/>
        </dgm:presLayoutVars>
      </dgm:prSet>
      <dgm:spPr/>
    </dgm:pt>
  </dgm:ptLst>
  <dgm:cxnLst>
    <dgm:cxn modelId="{46576625-9C3E-41E2-B09E-B2C75CDB18D6}" type="presOf" srcId="{934A9552-6601-441A-8FE2-132547D106F9}" destId="{7BDAB424-5D6F-4B5D-BBB4-F181D4359534}" srcOrd="0" destOrd="0" presId="urn:microsoft.com/office/officeart/2005/8/layout/chevron1"/>
    <dgm:cxn modelId="{8F62072B-4FD6-4C3C-9F2F-95B4E261F2BE}" type="presOf" srcId="{4A57739E-1FB6-424D-B409-8230D48A6C1A}" destId="{27DA29AA-5F30-4BF4-8E06-FBBA980B01F2}" srcOrd="0" destOrd="0" presId="urn:microsoft.com/office/officeart/2005/8/layout/chevron1"/>
    <dgm:cxn modelId="{E48A5039-1863-496A-A3AD-D779A9729036}" type="presOf" srcId="{92AAFC73-D823-4E2A-A2F4-334F356F6EE4}" destId="{36BA78E5-7445-4546-8349-0F74A68A066C}" srcOrd="0" destOrd="0" presId="urn:microsoft.com/office/officeart/2005/8/layout/chevron1"/>
    <dgm:cxn modelId="{7A48BF63-A9B5-4F67-A0AB-2DF4DEDBCB47}" type="presOf" srcId="{AFB7AAC9-69D3-43F7-BADE-0012395DFD01}" destId="{717DA942-FBF9-4EC8-9DE7-A11F0B719B12}" srcOrd="0" destOrd="0" presId="urn:microsoft.com/office/officeart/2005/8/layout/chevron1"/>
    <dgm:cxn modelId="{256DE56C-4571-47E1-A6D8-22A0A595642B}" type="presOf" srcId="{BF3A0F27-3D22-4EB0-B988-364F989AD355}" destId="{FEB16CA4-E760-489B-B05E-FC4D55FC142C}" srcOrd="0" destOrd="0" presId="urn:microsoft.com/office/officeart/2005/8/layout/chevron1"/>
    <dgm:cxn modelId="{B00A7258-1704-4C2E-8A8D-AB422A356B83}" srcId="{4A57739E-1FB6-424D-B409-8230D48A6C1A}" destId="{AFB7AAC9-69D3-43F7-BADE-0012395DFD01}" srcOrd="3" destOrd="0" parTransId="{6DF6E035-E37F-48EA-8967-9247BEF4DB6B}" sibTransId="{6A87B0D7-7EAB-44C9-8FFF-282EAD0EB643}"/>
    <dgm:cxn modelId="{8A341588-ED5C-4174-999A-DD9543E939F4}" srcId="{4A57739E-1FB6-424D-B409-8230D48A6C1A}" destId="{BF3A0F27-3D22-4EB0-B988-364F989AD355}" srcOrd="2" destOrd="0" parTransId="{BB68768B-A565-4F5D-BFC8-44BDDFD3B392}" sibTransId="{D3FC9266-3CDF-406B-9156-43034EFECC34}"/>
    <dgm:cxn modelId="{93EBCDAB-9D40-4835-8B2E-3B82481D5029}" srcId="{4A57739E-1FB6-424D-B409-8230D48A6C1A}" destId="{92AAFC73-D823-4E2A-A2F4-334F356F6EE4}" srcOrd="1" destOrd="0" parTransId="{44398ECE-F223-4DEB-A966-7C1A6F09A939}" sibTransId="{1B09860C-8B11-4CB5-8DE5-76B60F7AF11D}"/>
    <dgm:cxn modelId="{39410CC5-9B7E-44F0-BE8C-47633F15AAB2}" srcId="{4A57739E-1FB6-424D-B409-8230D48A6C1A}" destId="{934A9552-6601-441A-8FE2-132547D106F9}" srcOrd="0" destOrd="0" parTransId="{A32FC7A3-305E-4566-9357-7B5B382738BB}" sibTransId="{1AE91414-1621-475F-A48A-F3A8CB22757F}"/>
    <dgm:cxn modelId="{35191107-9553-44FF-A44B-948332E5800E}" type="presParOf" srcId="{27DA29AA-5F30-4BF4-8E06-FBBA980B01F2}" destId="{7BDAB424-5D6F-4B5D-BBB4-F181D4359534}" srcOrd="0" destOrd="0" presId="urn:microsoft.com/office/officeart/2005/8/layout/chevron1"/>
    <dgm:cxn modelId="{EDAF353B-1D6F-477E-8ED4-73B6978A6E54}" type="presParOf" srcId="{27DA29AA-5F30-4BF4-8E06-FBBA980B01F2}" destId="{F563AC2B-52C3-40BF-A293-5CA1A3698EEA}" srcOrd="1" destOrd="0" presId="urn:microsoft.com/office/officeart/2005/8/layout/chevron1"/>
    <dgm:cxn modelId="{769AE470-BD71-4564-9F26-3E01A5FB6275}" type="presParOf" srcId="{27DA29AA-5F30-4BF4-8E06-FBBA980B01F2}" destId="{36BA78E5-7445-4546-8349-0F74A68A066C}" srcOrd="2" destOrd="0" presId="urn:microsoft.com/office/officeart/2005/8/layout/chevron1"/>
    <dgm:cxn modelId="{26926D93-4ECB-4672-A3E6-91692FF35634}" type="presParOf" srcId="{27DA29AA-5F30-4BF4-8E06-FBBA980B01F2}" destId="{8A6F1264-3CA6-4AE6-ABCF-3CF7314B7B91}" srcOrd="3" destOrd="0" presId="urn:microsoft.com/office/officeart/2005/8/layout/chevron1"/>
    <dgm:cxn modelId="{EFEE4AE3-6802-44BD-9BD9-0151CB785ED7}" type="presParOf" srcId="{27DA29AA-5F30-4BF4-8E06-FBBA980B01F2}" destId="{FEB16CA4-E760-489B-B05E-FC4D55FC142C}" srcOrd="4" destOrd="0" presId="urn:microsoft.com/office/officeart/2005/8/layout/chevron1"/>
    <dgm:cxn modelId="{8004C51F-E52F-476E-9E1E-66A134AF7904}" type="presParOf" srcId="{27DA29AA-5F30-4BF4-8E06-FBBA980B01F2}" destId="{FDF3B64E-B02A-446E-A84F-35D1F4DF4B2E}" srcOrd="5" destOrd="0" presId="urn:microsoft.com/office/officeart/2005/8/layout/chevron1"/>
    <dgm:cxn modelId="{4A0DA243-073D-4EDB-BB69-DC4E31C0087E}" type="presParOf" srcId="{27DA29AA-5F30-4BF4-8E06-FBBA980B01F2}" destId="{717DA942-FBF9-4EC8-9DE7-A11F0B719B12}"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A57739E-1FB6-424D-B409-8230D48A6C1A}" type="doc">
      <dgm:prSet loTypeId="urn:microsoft.com/office/officeart/2005/8/layout/chevron1" loCatId="process" qsTypeId="urn:microsoft.com/office/officeart/2005/8/quickstyle/simple1" qsCatId="simple" csTypeId="urn:microsoft.com/office/officeart/2005/8/colors/accent0_1" csCatId="mainScheme" phldr="1"/>
      <dgm:spPr/>
    </dgm:pt>
    <dgm:pt modelId="{934A9552-6601-441A-8FE2-132547D106F9}">
      <dgm:prSet phldrT="[Text]"/>
      <dgm:spPr>
        <a:solidFill>
          <a:schemeClr val="accent1">
            <a:lumMod val="40000"/>
            <a:lumOff val="60000"/>
          </a:schemeClr>
        </a:solidFill>
      </dgm:spPr>
      <dgm:t>
        <a:bodyPr/>
        <a:lstStyle/>
        <a:p>
          <a:r>
            <a:rPr lang="en-US"/>
            <a:t>System Decomp.</a:t>
          </a:r>
        </a:p>
      </dgm:t>
    </dgm:pt>
    <dgm:pt modelId="{A32FC7A3-305E-4566-9357-7B5B382738BB}" type="parTrans" cxnId="{39410CC5-9B7E-44F0-BE8C-47633F15AAB2}">
      <dgm:prSet/>
      <dgm:spPr/>
      <dgm:t>
        <a:bodyPr/>
        <a:lstStyle/>
        <a:p>
          <a:endParaRPr lang="en-US"/>
        </a:p>
      </dgm:t>
    </dgm:pt>
    <dgm:pt modelId="{1AE91414-1621-475F-A48A-F3A8CB22757F}" type="sibTrans" cxnId="{39410CC5-9B7E-44F0-BE8C-47633F15AAB2}">
      <dgm:prSet/>
      <dgm:spPr/>
      <dgm:t>
        <a:bodyPr/>
        <a:lstStyle/>
        <a:p>
          <a:endParaRPr lang="en-US"/>
        </a:p>
      </dgm:t>
    </dgm:pt>
    <dgm:pt modelId="{92AAFC73-D823-4E2A-A2F4-334F356F6EE4}">
      <dgm:prSet phldrT="[Text]"/>
      <dgm:spPr/>
      <dgm:t>
        <a:bodyPr/>
        <a:lstStyle/>
        <a:p>
          <a:r>
            <a:rPr lang="en-US"/>
            <a:t>Conceptual Design</a:t>
          </a:r>
        </a:p>
      </dgm:t>
    </dgm:pt>
    <dgm:pt modelId="{44398ECE-F223-4DEB-A966-7C1A6F09A939}" type="parTrans" cxnId="{93EBCDAB-9D40-4835-8B2E-3B82481D5029}">
      <dgm:prSet/>
      <dgm:spPr/>
      <dgm:t>
        <a:bodyPr/>
        <a:lstStyle/>
        <a:p>
          <a:endParaRPr lang="en-US"/>
        </a:p>
      </dgm:t>
    </dgm:pt>
    <dgm:pt modelId="{1B09860C-8B11-4CB5-8DE5-76B60F7AF11D}" type="sibTrans" cxnId="{93EBCDAB-9D40-4835-8B2E-3B82481D5029}">
      <dgm:prSet/>
      <dgm:spPr/>
      <dgm:t>
        <a:bodyPr/>
        <a:lstStyle/>
        <a:p>
          <a:endParaRPr lang="en-US"/>
        </a:p>
      </dgm:t>
    </dgm:pt>
    <dgm:pt modelId="{BF3A0F27-3D22-4EB0-B988-364F989AD355}">
      <dgm:prSet phldrT="[Text]"/>
      <dgm:spPr/>
      <dgm:t>
        <a:bodyPr/>
        <a:lstStyle/>
        <a:p>
          <a:r>
            <a:rPr lang="en-US"/>
            <a:t>Preliminary Design</a:t>
          </a:r>
        </a:p>
      </dgm:t>
    </dgm:pt>
    <dgm:pt modelId="{BB68768B-A565-4F5D-BFC8-44BDDFD3B392}" type="parTrans" cxnId="{8A341588-ED5C-4174-999A-DD9543E939F4}">
      <dgm:prSet/>
      <dgm:spPr/>
      <dgm:t>
        <a:bodyPr/>
        <a:lstStyle/>
        <a:p>
          <a:endParaRPr lang="en-US"/>
        </a:p>
      </dgm:t>
    </dgm:pt>
    <dgm:pt modelId="{D3FC9266-3CDF-406B-9156-43034EFECC34}" type="sibTrans" cxnId="{8A341588-ED5C-4174-999A-DD9543E939F4}">
      <dgm:prSet/>
      <dgm:spPr/>
      <dgm:t>
        <a:bodyPr/>
        <a:lstStyle/>
        <a:p>
          <a:endParaRPr lang="en-US"/>
        </a:p>
      </dgm:t>
    </dgm:pt>
    <dgm:pt modelId="{AFB7AAC9-69D3-43F7-BADE-0012395DFD01}">
      <dgm:prSet phldrT="[Text]"/>
      <dgm:spPr/>
      <dgm:t>
        <a:bodyPr/>
        <a:lstStyle/>
        <a:p>
          <a:r>
            <a:rPr lang="en-US" err="1"/>
            <a:t>Proj</a:t>
          </a:r>
          <a:r>
            <a:rPr lang="en-US"/>
            <a:t>. Management</a:t>
          </a:r>
        </a:p>
      </dgm:t>
    </dgm:pt>
    <dgm:pt modelId="{6DF6E035-E37F-48EA-8967-9247BEF4DB6B}" type="parTrans" cxnId="{B00A7258-1704-4C2E-8A8D-AB422A356B83}">
      <dgm:prSet/>
      <dgm:spPr/>
      <dgm:t>
        <a:bodyPr/>
        <a:lstStyle/>
        <a:p>
          <a:endParaRPr lang="en-US"/>
        </a:p>
      </dgm:t>
    </dgm:pt>
    <dgm:pt modelId="{6A87B0D7-7EAB-44C9-8FFF-282EAD0EB643}" type="sibTrans" cxnId="{B00A7258-1704-4C2E-8A8D-AB422A356B83}">
      <dgm:prSet/>
      <dgm:spPr/>
      <dgm:t>
        <a:bodyPr/>
        <a:lstStyle/>
        <a:p>
          <a:endParaRPr lang="en-US"/>
        </a:p>
      </dgm:t>
    </dgm:pt>
    <dgm:pt modelId="{27DA29AA-5F30-4BF4-8E06-FBBA980B01F2}" type="pres">
      <dgm:prSet presAssocID="{4A57739E-1FB6-424D-B409-8230D48A6C1A}" presName="Name0" presStyleCnt="0">
        <dgm:presLayoutVars>
          <dgm:dir/>
          <dgm:animLvl val="lvl"/>
          <dgm:resizeHandles val="exact"/>
        </dgm:presLayoutVars>
      </dgm:prSet>
      <dgm:spPr/>
    </dgm:pt>
    <dgm:pt modelId="{7BDAB424-5D6F-4B5D-BBB4-F181D4359534}" type="pres">
      <dgm:prSet presAssocID="{934A9552-6601-441A-8FE2-132547D106F9}" presName="parTxOnly" presStyleLbl="node1" presStyleIdx="0" presStyleCnt="4" custScaleY="42821">
        <dgm:presLayoutVars>
          <dgm:chMax val="0"/>
          <dgm:chPref val="0"/>
          <dgm:bulletEnabled val="1"/>
        </dgm:presLayoutVars>
      </dgm:prSet>
      <dgm:spPr>
        <a:solidFill>
          <a:schemeClr val="bg1"/>
        </a:solidFill>
      </dgm:spPr>
    </dgm:pt>
    <dgm:pt modelId="{F563AC2B-52C3-40BF-A293-5CA1A3698EEA}" type="pres">
      <dgm:prSet presAssocID="{1AE91414-1621-475F-A48A-F3A8CB22757F}" presName="parTxOnlySpace" presStyleCnt="0"/>
      <dgm:spPr/>
    </dgm:pt>
    <dgm:pt modelId="{36BA78E5-7445-4546-8349-0F74A68A066C}" type="pres">
      <dgm:prSet presAssocID="{92AAFC73-D823-4E2A-A2F4-334F356F6EE4}" presName="parTxOnly" presStyleLbl="node1" presStyleIdx="1" presStyleCnt="4" custScaleY="42821">
        <dgm:presLayoutVars>
          <dgm:chMax val="0"/>
          <dgm:chPref val="0"/>
          <dgm:bulletEnabled val="1"/>
        </dgm:presLayoutVars>
      </dgm:prSet>
      <dgm:spPr>
        <a:solidFill>
          <a:schemeClr val="accent2">
            <a:lumMod val="20000"/>
            <a:lumOff val="80000"/>
          </a:schemeClr>
        </a:solidFill>
      </dgm:spPr>
    </dgm:pt>
    <dgm:pt modelId="{8A6F1264-3CA6-4AE6-ABCF-3CF7314B7B91}" type="pres">
      <dgm:prSet presAssocID="{1B09860C-8B11-4CB5-8DE5-76B60F7AF11D}" presName="parTxOnlySpace" presStyleCnt="0"/>
      <dgm:spPr/>
    </dgm:pt>
    <dgm:pt modelId="{FEB16CA4-E760-489B-B05E-FC4D55FC142C}" type="pres">
      <dgm:prSet presAssocID="{BF3A0F27-3D22-4EB0-B988-364F989AD355}" presName="parTxOnly" presStyleLbl="node1" presStyleIdx="2" presStyleCnt="4" custScaleY="42821">
        <dgm:presLayoutVars>
          <dgm:chMax val="0"/>
          <dgm:chPref val="0"/>
          <dgm:bulletEnabled val="1"/>
        </dgm:presLayoutVars>
      </dgm:prSet>
      <dgm:spPr/>
    </dgm:pt>
    <dgm:pt modelId="{FDF3B64E-B02A-446E-A84F-35D1F4DF4B2E}" type="pres">
      <dgm:prSet presAssocID="{D3FC9266-3CDF-406B-9156-43034EFECC34}" presName="parTxOnlySpace" presStyleCnt="0"/>
      <dgm:spPr/>
    </dgm:pt>
    <dgm:pt modelId="{717DA942-FBF9-4EC8-9DE7-A11F0B719B12}" type="pres">
      <dgm:prSet presAssocID="{AFB7AAC9-69D3-43F7-BADE-0012395DFD01}" presName="parTxOnly" presStyleLbl="node1" presStyleIdx="3" presStyleCnt="4" custScaleY="42821">
        <dgm:presLayoutVars>
          <dgm:chMax val="0"/>
          <dgm:chPref val="0"/>
          <dgm:bulletEnabled val="1"/>
        </dgm:presLayoutVars>
      </dgm:prSet>
      <dgm:spPr/>
    </dgm:pt>
  </dgm:ptLst>
  <dgm:cxnLst>
    <dgm:cxn modelId="{46576625-9C3E-41E2-B09E-B2C75CDB18D6}" type="presOf" srcId="{934A9552-6601-441A-8FE2-132547D106F9}" destId="{7BDAB424-5D6F-4B5D-BBB4-F181D4359534}" srcOrd="0" destOrd="0" presId="urn:microsoft.com/office/officeart/2005/8/layout/chevron1"/>
    <dgm:cxn modelId="{8F62072B-4FD6-4C3C-9F2F-95B4E261F2BE}" type="presOf" srcId="{4A57739E-1FB6-424D-B409-8230D48A6C1A}" destId="{27DA29AA-5F30-4BF4-8E06-FBBA980B01F2}" srcOrd="0" destOrd="0" presId="urn:microsoft.com/office/officeart/2005/8/layout/chevron1"/>
    <dgm:cxn modelId="{E48A5039-1863-496A-A3AD-D779A9729036}" type="presOf" srcId="{92AAFC73-D823-4E2A-A2F4-334F356F6EE4}" destId="{36BA78E5-7445-4546-8349-0F74A68A066C}" srcOrd="0" destOrd="0" presId="urn:microsoft.com/office/officeart/2005/8/layout/chevron1"/>
    <dgm:cxn modelId="{7A48BF63-A9B5-4F67-A0AB-2DF4DEDBCB47}" type="presOf" srcId="{AFB7AAC9-69D3-43F7-BADE-0012395DFD01}" destId="{717DA942-FBF9-4EC8-9DE7-A11F0B719B12}" srcOrd="0" destOrd="0" presId="urn:microsoft.com/office/officeart/2005/8/layout/chevron1"/>
    <dgm:cxn modelId="{256DE56C-4571-47E1-A6D8-22A0A595642B}" type="presOf" srcId="{BF3A0F27-3D22-4EB0-B988-364F989AD355}" destId="{FEB16CA4-E760-489B-B05E-FC4D55FC142C}" srcOrd="0" destOrd="0" presId="urn:microsoft.com/office/officeart/2005/8/layout/chevron1"/>
    <dgm:cxn modelId="{B00A7258-1704-4C2E-8A8D-AB422A356B83}" srcId="{4A57739E-1FB6-424D-B409-8230D48A6C1A}" destId="{AFB7AAC9-69D3-43F7-BADE-0012395DFD01}" srcOrd="3" destOrd="0" parTransId="{6DF6E035-E37F-48EA-8967-9247BEF4DB6B}" sibTransId="{6A87B0D7-7EAB-44C9-8FFF-282EAD0EB643}"/>
    <dgm:cxn modelId="{8A341588-ED5C-4174-999A-DD9543E939F4}" srcId="{4A57739E-1FB6-424D-B409-8230D48A6C1A}" destId="{BF3A0F27-3D22-4EB0-B988-364F989AD355}" srcOrd="2" destOrd="0" parTransId="{BB68768B-A565-4F5D-BFC8-44BDDFD3B392}" sibTransId="{D3FC9266-3CDF-406B-9156-43034EFECC34}"/>
    <dgm:cxn modelId="{93EBCDAB-9D40-4835-8B2E-3B82481D5029}" srcId="{4A57739E-1FB6-424D-B409-8230D48A6C1A}" destId="{92AAFC73-D823-4E2A-A2F4-334F356F6EE4}" srcOrd="1" destOrd="0" parTransId="{44398ECE-F223-4DEB-A966-7C1A6F09A939}" sibTransId="{1B09860C-8B11-4CB5-8DE5-76B60F7AF11D}"/>
    <dgm:cxn modelId="{39410CC5-9B7E-44F0-BE8C-47633F15AAB2}" srcId="{4A57739E-1FB6-424D-B409-8230D48A6C1A}" destId="{934A9552-6601-441A-8FE2-132547D106F9}" srcOrd="0" destOrd="0" parTransId="{A32FC7A3-305E-4566-9357-7B5B382738BB}" sibTransId="{1AE91414-1621-475F-A48A-F3A8CB22757F}"/>
    <dgm:cxn modelId="{35191107-9553-44FF-A44B-948332E5800E}" type="presParOf" srcId="{27DA29AA-5F30-4BF4-8E06-FBBA980B01F2}" destId="{7BDAB424-5D6F-4B5D-BBB4-F181D4359534}" srcOrd="0" destOrd="0" presId="urn:microsoft.com/office/officeart/2005/8/layout/chevron1"/>
    <dgm:cxn modelId="{EDAF353B-1D6F-477E-8ED4-73B6978A6E54}" type="presParOf" srcId="{27DA29AA-5F30-4BF4-8E06-FBBA980B01F2}" destId="{F563AC2B-52C3-40BF-A293-5CA1A3698EEA}" srcOrd="1" destOrd="0" presId="urn:microsoft.com/office/officeart/2005/8/layout/chevron1"/>
    <dgm:cxn modelId="{769AE470-BD71-4564-9F26-3E01A5FB6275}" type="presParOf" srcId="{27DA29AA-5F30-4BF4-8E06-FBBA980B01F2}" destId="{36BA78E5-7445-4546-8349-0F74A68A066C}" srcOrd="2" destOrd="0" presId="urn:microsoft.com/office/officeart/2005/8/layout/chevron1"/>
    <dgm:cxn modelId="{26926D93-4ECB-4672-A3E6-91692FF35634}" type="presParOf" srcId="{27DA29AA-5F30-4BF4-8E06-FBBA980B01F2}" destId="{8A6F1264-3CA6-4AE6-ABCF-3CF7314B7B91}" srcOrd="3" destOrd="0" presId="urn:microsoft.com/office/officeart/2005/8/layout/chevron1"/>
    <dgm:cxn modelId="{EFEE4AE3-6802-44BD-9BD9-0151CB785ED7}" type="presParOf" srcId="{27DA29AA-5F30-4BF4-8E06-FBBA980B01F2}" destId="{FEB16CA4-E760-489B-B05E-FC4D55FC142C}" srcOrd="4" destOrd="0" presId="urn:microsoft.com/office/officeart/2005/8/layout/chevron1"/>
    <dgm:cxn modelId="{8004C51F-E52F-476E-9E1E-66A134AF7904}" type="presParOf" srcId="{27DA29AA-5F30-4BF4-8E06-FBBA980B01F2}" destId="{FDF3B64E-B02A-446E-A84F-35D1F4DF4B2E}" srcOrd="5" destOrd="0" presId="urn:microsoft.com/office/officeart/2005/8/layout/chevron1"/>
    <dgm:cxn modelId="{4A0DA243-073D-4EDB-BB69-DC4E31C0087E}" type="presParOf" srcId="{27DA29AA-5F30-4BF4-8E06-FBBA980B01F2}" destId="{717DA942-FBF9-4EC8-9DE7-A11F0B719B12}" srcOrd="6"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A57739E-1FB6-424D-B409-8230D48A6C1A}" type="doc">
      <dgm:prSet loTypeId="urn:microsoft.com/office/officeart/2005/8/layout/chevron1" loCatId="process" qsTypeId="urn:microsoft.com/office/officeart/2005/8/quickstyle/simple1" qsCatId="simple" csTypeId="urn:microsoft.com/office/officeart/2005/8/colors/accent0_1" csCatId="mainScheme" phldr="1"/>
      <dgm:spPr/>
    </dgm:pt>
    <dgm:pt modelId="{934A9552-6601-441A-8FE2-132547D106F9}">
      <dgm:prSet phldrT="[Text]"/>
      <dgm:spPr>
        <a:noFill/>
      </dgm:spPr>
      <dgm:t>
        <a:bodyPr/>
        <a:lstStyle/>
        <a:p>
          <a:r>
            <a:rPr lang="en-US"/>
            <a:t>System Decomp.</a:t>
          </a:r>
        </a:p>
      </dgm:t>
    </dgm:pt>
    <dgm:pt modelId="{A32FC7A3-305E-4566-9357-7B5B382738BB}" type="parTrans" cxnId="{39410CC5-9B7E-44F0-BE8C-47633F15AAB2}">
      <dgm:prSet/>
      <dgm:spPr/>
      <dgm:t>
        <a:bodyPr/>
        <a:lstStyle/>
        <a:p>
          <a:endParaRPr lang="en-US"/>
        </a:p>
      </dgm:t>
    </dgm:pt>
    <dgm:pt modelId="{1AE91414-1621-475F-A48A-F3A8CB22757F}" type="sibTrans" cxnId="{39410CC5-9B7E-44F0-BE8C-47633F15AAB2}">
      <dgm:prSet/>
      <dgm:spPr/>
      <dgm:t>
        <a:bodyPr/>
        <a:lstStyle/>
        <a:p>
          <a:endParaRPr lang="en-US"/>
        </a:p>
      </dgm:t>
    </dgm:pt>
    <dgm:pt modelId="{92AAFC73-D823-4E2A-A2F4-334F356F6EE4}">
      <dgm:prSet phldrT="[Text]"/>
      <dgm:spPr/>
      <dgm:t>
        <a:bodyPr/>
        <a:lstStyle/>
        <a:p>
          <a:r>
            <a:rPr lang="en-US"/>
            <a:t>Conceptual Design</a:t>
          </a:r>
        </a:p>
      </dgm:t>
    </dgm:pt>
    <dgm:pt modelId="{44398ECE-F223-4DEB-A966-7C1A6F09A939}" type="parTrans" cxnId="{93EBCDAB-9D40-4835-8B2E-3B82481D5029}">
      <dgm:prSet/>
      <dgm:spPr/>
      <dgm:t>
        <a:bodyPr/>
        <a:lstStyle/>
        <a:p>
          <a:endParaRPr lang="en-US"/>
        </a:p>
      </dgm:t>
    </dgm:pt>
    <dgm:pt modelId="{1B09860C-8B11-4CB5-8DE5-76B60F7AF11D}" type="sibTrans" cxnId="{93EBCDAB-9D40-4835-8B2E-3B82481D5029}">
      <dgm:prSet/>
      <dgm:spPr/>
      <dgm:t>
        <a:bodyPr/>
        <a:lstStyle/>
        <a:p>
          <a:endParaRPr lang="en-US"/>
        </a:p>
      </dgm:t>
    </dgm:pt>
    <dgm:pt modelId="{BF3A0F27-3D22-4EB0-B988-364F989AD355}">
      <dgm:prSet phldrT="[Text]"/>
      <dgm:spPr>
        <a:solidFill>
          <a:srgbClr val="C8F2D2"/>
        </a:solidFill>
      </dgm:spPr>
      <dgm:t>
        <a:bodyPr/>
        <a:lstStyle/>
        <a:p>
          <a:r>
            <a:rPr lang="en-US"/>
            <a:t>Preliminary Design</a:t>
          </a:r>
        </a:p>
      </dgm:t>
    </dgm:pt>
    <dgm:pt modelId="{BB68768B-A565-4F5D-BFC8-44BDDFD3B392}" type="parTrans" cxnId="{8A341588-ED5C-4174-999A-DD9543E939F4}">
      <dgm:prSet/>
      <dgm:spPr/>
      <dgm:t>
        <a:bodyPr/>
        <a:lstStyle/>
        <a:p>
          <a:endParaRPr lang="en-US"/>
        </a:p>
      </dgm:t>
    </dgm:pt>
    <dgm:pt modelId="{D3FC9266-3CDF-406B-9156-43034EFECC34}" type="sibTrans" cxnId="{8A341588-ED5C-4174-999A-DD9543E939F4}">
      <dgm:prSet/>
      <dgm:spPr/>
      <dgm:t>
        <a:bodyPr/>
        <a:lstStyle/>
        <a:p>
          <a:endParaRPr lang="en-US"/>
        </a:p>
      </dgm:t>
    </dgm:pt>
    <dgm:pt modelId="{AFB7AAC9-69D3-43F7-BADE-0012395DFD01}">
      <dgm:prSet phldrT="[Text]"/>
      <dgm:spPr/>
      <dgm:t>
        <a:bodyPr/>
        <a:lstStyle/>
        <a:p>
          <a:r>
            <a:rPr lang="en-US" err="1"/>
            <a:t>Proj</a:t>
          </a:r>
          <a:r>
            <a:rPr lang="en-US"/>
            <a:t>. Management</a:t>
          </a:r>
        </a:p>
      </dgm:t>
    </dgm:pt>
    <dgm:pt modelId="{6DF6E035-E37F-48EA-8967-9247BEF4DB6B}" type="parTrans" cxnId="{B00A7258-1704-4C2E-8A8D-AB422A356B83}">
      <dgm:prSet/>
      <dgm:spPr/>
      <dgm:t>
        <a:bodyPr/>
        <a:lstStyle/>
        <a:p>
          <a:endParaRPr lang="en-US"/>
        </a:p>
      </dgm:t>
    </dgm:pt>
    <dgm:pt modelId="{6A87B0D7-7EAB-44C9-8FFF-282EAD0EB643}" type="sibTrans" cxnId="{B00A7258-1704-4C2E-8A8D-AB422A356B83}">
      <dgm:prSet/>
      <dgm:spPr/>
      <dgm:t>
        <a:bodyPr/>
        <a:lstStyle/>
        <a:p>
          <a:endParaRPr lang="en-US"/>
        </a:p>
      </dgm:t>
    </dgm:pt>
    <dgm:pt modelId="{27DA29AA-5F30-4BF4-8E06-FBBA980B01F2}" type="pres">
      <dgm:prSet presAssocID="{4A57739E-1FB6-424D-B409-8230D48A6C1A}" presName="Name0" presStyleCnt="0">
        <dgm:presLayoutVars>
          <dgm:dir/>
          <dgm:animLvl val="lvl"/>
          <dgm:resizeHandles val="exact"/>
        </dgm:presLayoutVars>
      </dgm:prSet>
      <dgm:spPr/>
    </dgm:pt>
    <dgm:pt modelId="{7BDAB424-5D6F-4B5D-BBB4-F181D4359534}" type="pres">
      <dgm:prSet presAssocID="{934A9552-6601-441A-8FE2-132547D106F9}" presName="parTxOnly" presStyleLbl="node1" presStyleIdx="0" presStyleCnt="4" custScaleY="42821">
        <dgm:presLayoutVars>
          <dgm:chMax val="0"/>
          <dgm:chPref val="0"/>
          <dgm:bulletEnabled val="1"/>
        </dgm:presLayoutVars>
      </dgm:prSet>
      <dgm:spPr/>
    </dgm:pt>
    <dgm:pt modelId="{F563AC2B-52C3-40BF-A293-5CA1A3698EEA}" type="pres">
      <dgm:prSet presAssocID="{1AE91414-1621-475F-A48A-F3A8CB22757F}" presName="parTxOnlySpace" presStyleCnt="0"/>
      <dgm:spPr/>
    </dgm:pt>
    <dgm:pt modelId="{36BA78E5-7445-4546-8349-0F74A68A066C}" type="pres">
      <dgm:prSet presAssocID="{92AAFC73-D823-4E2A-A2F4-334F356F6EE4}" presName="parTxOnly" presStyleLbl="node1" presStyleIdx="1" presStyleCnt="4" custScaleY="42821">
        <dgm:presLayoutVars>
          <dgm:chMax val="0"/>
          <dgm:chPref val="0"/>
          <dgm:bulletEnabled val="1"/>
        </dgm:presLayoutVars>
      </dgm:prSet>
      <dgm:spPr/>
    </dgm:pt>
    <dgm:pt modelId="{8A6F1264-3CA6-4AE6-ABCF-3CF7314B7B91}" type="pres">
      <dgm:prSet presAssocID="{1B09860C-8B11-4CB5-8DE5-76B60F7AF11D}" presName="parTxOnlySpace" presStyleCnt="0"/>
      <dgm:spPr/>
    </dgm:pt>
    <dgm:pt modelId="{FEB16CA4-E760-489B-B05E-FC4D55FC142C}" type="pres">
      <dgm:prSet presAssocID="{BF3A0F27-3D22-4EB0-B988-364F989AD355}" presName="parTxOnly" presStyleLbl="node1" presStyleIdx="2" presStyleCnt="4" custScaleY="42821">
        <dgm:presLayoutVars>
          <dgm:chMax val="0"/>
          <dgm:chPref val="0"/>
          <dgm:bulletEnabled val="1"/>
        </dgm:presLayoutVars>
      </dgm:prSet>
      <dgm:spPr/>
    </dgm:pt>
    <dgm:pt modelId="{FDF3B64E-B02A-446E-A84F-35D1F4DF4B2E}" type="pres">
      <dgm:prSet presAssocID="{D3FC9266-3CDF-406B-9156-43034EFECC34}" presName="parTxOnlySpace" presStyleCnt="0"/>
      <dgm:spPr/>
    </dgm:pt>
    <dgm:pt modelId="{717DA942-FBF9-4EC8-9DE7-A11F0B719B12}" type="pres">
      <dgm:prSet presAssocID="{AFB7AAC9-69D3-43F7-BADE-0012395DFD01}" presName="parTxOnly" presStyleLbl="node1" presStyleIdx="3" presStyleCnt="4" custScaleY="42821">
        <dgm:presLayoutVars>
          <dgm:chMax val="0"/>
          <dgm:chPref val="0"/>
          <dgm:bulletEnabled val="1"/>
        </dgm:presLayoutVars>
      </dgm:prSet>
      <dgm:spPr/>
    </dgm:pt>
  </dgm:ptLst>
  <dgm:cxnLst>
    <dgm:cxn modelId="{46576625-9C3E-41E2-B09E-B2C75CDB18D6}" type="presOf" srcId="{934A9552-6601-441A-8FE2-132547D106F9}" destId="{7BDAB424-5D6F-4B5D-BBB4-F181D4359534}" srcOrd="0" destOrd="0" presId="urn:microsoft.com/office/officeart/2005/8/layout/chevron1"/>
    <dgm:cxn modelId="{8F62072B-4FD6-4C3C-9F2F-95B4E261F2BE}" type="presOf" srcId="{4A57739E-1FB6-424D-B409-8230D48A6C1A}" destId="{27DA29AA-5F30-4BF4-8E06-FBBA980B01F2}" srcOrd="0" destOrd="0" presId="urn:microsoft.com/office/officeart/2005/8/layout/chevron1"/>
    <dgm:cxn modelId="{E48A5039-1863-496A-A3AD-D779A9729036}" type="presOf" srcId="{92AAFC73-D823-4E2A-A2F4-334F356F6EE4}" destId="{36BA78E5-7445-4546-8349-0F74A68A066C}" srcOrd="0" destOrd="0" presId="urn:microsoft.com/office/officeart/2005/8/layout/chevron1"/>
    <dgm:cxn modelId="{7A48BF63-A9B5-4F67-A0AB-2DF4DEDBCB47}" type="presOf" srcId="{AFB7AAC9-69D3-43F7-BADE-0012395DFD01}" destId="{717DA942-FBF9-4EC8-9DE7-A11F0B719B12}" srcOrd="0" destOrd="0" presId="urn:microsoft.com/office/officeart/2005/8/layout/chevron1"/>
    <dgm:cxn modelId="{256DE56C-4571-47E1-A6D8-22A0A595642B}" type="presOf" srcId="{BF3A0F27-3D22-4EB0-B988-364F989AD355}" destId="{FEB16CA4-E760-489B-B05E-FC4D55FC142C}" srcOrd="0" destOrd="0" presId="urn:microsoft.com/office/officeart/2005/8/layout/chevron1"/>
    <dgm:cxn modelId="{B00A7258-1704-4C2E-8A8D-AB422A356B83}" srcId="{4A57739E-1FB6-424D-B409-8230D48A6C1A}" destId="{AFB7AAC9-69D3-43F7-BADE-0012395DFD01}" srcOrd="3" destOrd="0" parTransId="{6DF6E035-E37F-48EA-8967-9247BEF4DB6B}" sibTransId="{6A87B0D7-7EAB-44C9-8FFF-282EAD0EB643}"/>
    <dgm:cxn modelId="{8A341588-ED5C-4174-999A-DD9543E939F4}" srcId="{4A57739E-1FB6-424D-B409-8230D48A6C1A}" destId="{BF3A0F27-3D22-4EB0-B988-364F989AD355}" srcOrd="2" destOrd="0" parTransId="{BB68768B-A565-4F5D-BFC8-44BDDFD3B392}" sibTransId="{D3FC9266-3CDF-406B-9156-43034EFECC34}"/>
    <dgm:cxn modelId="{93EBCDAB-9D40-4835-8B2E-3B82481D5029}" srcId="{4A57739E-1FB6-424D-B409-8230D48A6C1A}" destId="{92AAFC73-D823-4E2A-A2F4-334F356F6EE4}" srcOrd="1" destOrd="0" parTransId="{44398ECE-F223-4DEB-A966-7C1A6F09A939}" sibTransId="{1B09860C-8B11-4CB5-8DE5-76B60F7AF11D}"/>
    <dgm:cxn modelId="{39410CC5-9B7E-44F0-BE8C-47633F15AAB2}" srcId="{4A57739E-1FB6-424D-B409-8230D48A6C1A}" destId="{934A9552-6601-441A-8FE2-132547D106F9}" srcOrd="0" destOrd="0" parTransId="{A32FC7A3-305E-4566-9357-7B5B382738BB}" sibTransId="{1AE91414-1621-475F-A48A-F3A8CB22757F}"/>
    <dgm:cxn modelId="{35191107-9553-44FF-A44B-948332E5800E}" type="presParOf" srcId="{27DA29AA-5F30-4BF4-8E06-FBBA980B01F2}" destId="{7BDAB424-5D6F-4B5D-BBB4-F181D4359534}" srcOrd="0" destOrd="0" presId="urn:microsoft.com/office/officeart/2005/8/layout/chevron1"/>
    <dgm:cxn modelId="{EDAF353B-1D6F-477E-8ED4-73B6978A6E54}" type="presParOf" srcId="{27DA29AA-5F30-4BF4-8E06-FBBA980B01F2}" destId="{F563AC2B-52C3-40BF-A293-5CA1A3698EEA}" srcOrd="1" destOrd="0" presId="urn:microsoft.com/office/officeart/2005/8/layout/chevron1"/>
    <dgm:cxn modelId="{769AE470-BD71-4564-9F26-3E01A5FB6275}" type="presParOf" srcId="{27DA29AA-5F30-4BF4-8E06-FBBA980B01F2}" destId="{36BA78E5-7445-4546-8349-0F74A68A066C}" srcOrd="2" destOrd="0" presId="urn:microsoft.com/office/officeart/2005/8/layout/chevron1"/>
    <dgm:cxn modelId="{26926D93-4ECB-4672-A3E6-91692FF35634}" type="presParOf" srcId="{27DA29AA-5F30-4BF4-8E06-FBBA980B01F2}" destId="{8A6F1264-3CA6-4AE6-ABCF-3CF7314B7B91}" srcOrd="3" destOrd="0" presId="urn:microsoft.com/office/officeart/2005/8/layout/chevron1"/>
    <dgm:cxn modelId="{EFEE4AE3-6802-44BD-9BD9-0151CB785ED7}" type="presParOf" srcId="{27DA29AA-5F30-4BF4-8E06-FBBA980B01F2}" destId="{FEB16CA4-E760-489B-B05E-FC4D55FC142C}" srcOrd="4" destOrd="0" presId="urn:microsoft.com/office/officeart/2005/8/layout/chevron1"/>
    <dgm:cxn modelId="{8004C51F-E52F-476E-9E1E-66A134AF7904}" type="presParOf" srcId="{27DA29AA-5F30-4BF4-8E06-FBBA980B01F2}" destId="{FDF3B64E-B02A-446E-A84F-35D1F4DF4B2E}" srcOrd="5" destOrd="0" presId="urn:microsoft.com/office/officeart/2005/8/layout/chevron1"/>
    <dgm:cxn modelId="{4A0DA243-073D-4EDB-BB69-DC4E31C0087E}" type="presParOf" srcId="{27DA29AA-5F30-4BF4-8E06-FBBA980B01F2}" destId="{717DA942-FBF9-4EC8-9DE7-A11F0B719B12}"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A57739E-1FB6-424D-B409-8230D48A6C1A}" type="doc">
      <dgm:prSet loTypeId="urn:microsoft.com/office/officeart/2005/8/layout/chevron1" loCatId="process" qsTypeId="urn:microsoft.com/office/officeart/2005/8/quickstyle/simple1" qsCatId="simple" csTypeId="urn:microsoft.com/office/officeart/2005/8/colors/accent0_1" csCatId="mainScheme" phldr="1"/>
      <dgm:spPr/>
    </dgm:pt>
    <dgm:pt modelId="{934A9552-6601-441A-8FE2-132547D106F9}">
      <dgm:prSet phldrT="[Text]"/>
      <dgm:spPr>
        <a:noFill/>
      </dgm:spPr>
      <dgm:t>
        <a:bodyPr/>
        <a:lstStyle/>
        <a:p>
          <a:r>
            <a:rPr lang="en-US"/>
            <a:t>System Decomp.</a:t>
          </a:r>
        </a:p>
      </dgm:t>
    </dgm:pt>
    <dgm:pt modelId="{A32FC7A3-305E-4566-9357-7B5B382738BB}" type="parTrans" cxnId="{39410CC5-9B7E-44F0-BE8C-47633F15AAB2}">
      <dgm:prSet/>
      <dgm:spPr/>
      <dgm:t>
        <a:bodyPr/>
        <a:lstStyle/>
        <a:p>
          <a:endParaRPr lang="en-US"/>
        </a:p>
      </dgm:t>
    </dgm:pt>
    <dgm:pt modelId="{1AE91414-1621-475F-A48A-F3A8CB22757F}" type="sibTrans" cxnId="{39410CC5-9B7E-44F0-BE8C-47633F15AAB2}">
      <dgm:prSet/>
      <dgm:spPr/>
      <dgm:t>
        <a:bodyPr/>
        <a:lstStyle/>
        <a:p>
          <a:endParaRPr lang="en-US"/>
        </a:p>
      </dgm:t>
    </dgm:pt>
    <dgm:pt modelId="{92AAFC73-D823-4E2A-A2F4-334F356F6EE4}">
      <dgm:prSet phldrT="[Text]"/>
      <dgm:spPr/>
      <dgm:t>
        <a:bodyPr/>
        <a:lstStyle/>
        <a:p>
          <a:r>
            <a:rPr lang="en-US"/>
            <a:t>Conceptual Design</a:t>
          </a:r>
        </a:p>
      </dgm:t>
    </dgm:pt>
    <dgm:pt modelId="{44398ECE-F223-4DEB-A966-7C1A6F09A939}" type="parTrans" cxnId="{93EBCDAB-9D40-4835-8B2E-3B82481D5029}">
      <dgm:prSet/>
      <dgm:spPr/>
      <dgm:t>
        <a:bodyPr/>
        <a:lstStyle/>
        <a:p>
          <a:endParaRPr lang="en-US"/>
        </a:p>
      </dgm:t>
    </dgm:pt>
    <dgm:pt modelId="{1B09860C-8B11-4CB5-8DE5-76B60F7AF11D}" type="sibTrans" cxnId="{93EBCDAB-9D40-4835-8B2E-3B82481D5029}">
      <dgm:prSet/>
      <dgm:spPr/>
      <dgm:t>
        <a:bodyPr/>
        <a:lstStyle/>
        <a:p>
          <a:endParaRPr lang="en-US"/>
        </a:p>
      </dgm:t>
    </dgm:pt>
    <dgm:pt modelId="{BF3A0F27-3D22-4EB0-B988-364F989AD355}">
      <dgm:prSet phldrT="[Text]"/>
      <dgm:spPr>
        <a:solidFill>
          <a:srgbClr val="C8F2D2"/>
        </a:solidFill>
      </dgm:spPr>
      <dgm:t>
        <a:bodyPr/>
        <a:lstStyle/>
        <a:p>
          <a:r>
            <a:rPr lang="en-US"/>
            <a:t>Preliminary Design</a:t>
          </a:r>
        </a:p>
      </dgm:t>
    </dgm:pt>
    <dgm:pt modelId="{BB68768B-A565-4F5D-BFC8-44BDDFD3B392}" type="parTrans" cxnId="{8A341588-ED5C-4174-999A-DD9543E939F4}">
      <dgm:prSet/>
      <dgm:spPr/>
      <dgm:t>
        <a:bodyPr/>
        <a:lstStyle/>
        <a:p>
          <a:endParaRPr lang="en-US"/>
        </a:p>
      </dgm:t>
    </dgm:pt>
    <dgm:pt modelId="{D3FC9266-3CDF-406B-9156-43034EFECC34}" type="sibTrans" cxnId="{8A341588-ED5C-4174-999A-DD9543E939F4}">
      <dgm:prSet/>
      <dgm:spPr/>
      <dgm:t>
        <a:bodyPr/>
        <a:lstStyle/>
        <a:p>
          <a:endParaRPr lang="en-US"/>
        </a:p>
      </dgm:t>
    </dgm:pt>
    <dgm:pt modelId="{AFB7AAC9-69D3-43F7-BADE-0012395DFD01}">
      <dgm:prSet phldrT="[Text]"/>
      <dgm:spPr/>
      <dgm:t>
        <a:bodyPr/>
        <a:lstStyle/>
        <a:p>
          <a:r>
            <a:rPr lang="en-US" err="1"/>
            <a:t>Proj</a:t>
          </a:r>
          <a:r>
            <a:rPr lang="en-US"/>
            <a:t>. Management</a:t>
          </a:r>
        </a:p>
      </dgm:t>
    </dgm:pt>
    <dgm:pt modelId="{6DF6E035-E37F-48EA-8967-9247BEF4DB6B}" type="parTrans" cxnId="{B00A7258-1704-4C2E-8A8D-AB422A356B83}">
      <dgm:prSet/>
      <dgm:spPr/>
      <dgm:t>
        <a:bodyPr/>
        <a:lstStyle/>
        <a:p>
          <a:endParaRPr lang="en-US"/>
        </a:p>
      </dgm:t>
    </dgm:pt>
    <dgm:pt modelId="{6A87B0D7-7EAB-44C9-8FFF-282EAD0EB643}" type="sibTrans" cxnId="{B00A7258-1704-4C2E-8A8D-AB422A356B83}">
      <dgm:prSet/>
      <dgm:spPr/>
      <dgm:t>
        <a:bodyPr/>
        <a:lstStyle/>
        <a:p>
          <a:endParaRPr lang="en-US"/>
        </a:p>
      </dgm:t>
    </dgm:pt>
    <dgm:pt modelId="{27DA29AA-5F30-4BF4-8E06-FBBA980B01F2}" type="pres">
      <dgm:prSet presAssocID="{4A57739E-1FB6-424D-B409-8230D48A6C1A}" presName="Name0" presStyleCnt="0">
        <dgm:presLayoutVars>
          <dgm:dir/>
          <dgm:animLvl val="lvl"/>
          <dgm:resizeHandles val="exact"/>
        </dgm:presLayoutVars>
      </dgm:prSet>
      <dgm:spPr/>
    </dgm:pt>
    <dgm:pt modelId="{7BDAB424-5D6F-4B5D-BBB4-F181D4359534}" type="pres">
      <dgm:prSet presAssocID="{934A9552-6601-441A-8FE2-132547D106F9}" presName="parTxOnly" presStyleLbl="node1" presStyleIdx="0" presStyleCnt="4" custScaleY="42821">
        <dgm:presLayoutVars>
          <dgm:chMax val="0"/>
          <dgm:chPref val="0"/>
          <dgm:bulletEnabled val="1"/>
        </dgm:presLayoutVars>
      </dgm:prSet>
      <dgm:spPr/>
    </dgm:pt>
    <dgm:pt modelId="{F563AC2B-52C3-40BF-A293-5CA1A3698EEA}" type="pres">
      <dgm:prSet presAssocID="{1AE91414-1621-475F-A48A-F3A8CB22757F}" presName="parTxOnlySpace" presStyleCnt="0"/>
      <dgm:spPr/>
    </dgm:pt>
    <dgm:pt modelId="{36BA78E5-7445-4546-8349-0F74A68A066C}" type="pres">
      <dgm:prSet presAssocID="{92AAFC73-D823-4E2A-A2F4-334F356F6EE4}" presName="parTxOnly" presStyleLbl="node1" presStyleIdx="1" presStyleCnt="4" custScaleY="42821">
        <dgm:presLayoutVars>
          <dgm:chMax val="0"/>
          <dgm:chPref val="0"/>
          <dgm:bulletEnabled val="1"/>
        </dgm:presLayoutVars>
      </dgm:prSet>
      <dgm:spPr/>
    </dgm:pt>
    <dgm:pt modelId="{8A6F1264-3CA6-4AE6-ABCF-3CF7314B7B91}" type="pres">
      <dgm:prSet presAssocID="{1B09860C-8B11-4CB5-8DE5-76B60F7AF11D}" presName="parTxOnlySpace" presStyleCnt="0"/>
      <dgm:spPr/>
    </dgm:pt>
    <dgm:pt modelId="{FEB16CA4-E760-489B-B05E-FC4D55FC142C}" type="pres">
      <dgm:prSet presAssocID="{BF3A0F27-3D22-4EB0-B988-364F989AD355}" presName="parTxOnly" presStyleLbl="node1" presStyleIdx="2" presStyleCnt="4" custScaleY="42821">
        <dgm:presLayoutVars>
          <dgm:chMax val="0"/>
          <dgm:chPref val="0"/>
          <dgm:bulletEnabled val="1"/>
        </dgm:presLayoutVars>
      </dgm:prSet>
      <dgm:spPr/>
    </dgm:pt>
    <dgm:pt modelId="{FDF3B64E-B02A-446E-A84F-35D1F4DF4B2E}" type="pres">
      <dgm:prSet presAssocID="{D3FC9266-3CDF-406B-9156-43034EFECC34}" presName="parTxOnlySpace" presStyleCnt="0"/>
      <dgm:spPr/>
    </dgm:pt>
    <dgm:pt modelId="{717DA942-FBF9-4EC8-9DE7-A11F0B719B12}" type="pres">
      <dgm:prSet presAssocID="{AFB7AAC9-69D3-43F7-BADE-0012395DFD01}" presName="parTxOnly" presStyleLbl="node1" presStyleIdx="3" presStyleCnt="4" custScaleY="42821">
        <dgm:presLayoutVars>
          <dgm:chMax val="0"/>
          <dgm:chPref val="0"/>
          <dgm:bulletEnabled val="1"/>
        </dgm:presLayoutVars>
      </dgm:prSet>
      <dgm:spPr/>
    </dgm:pt>
  </dgm:ptLst>
  <dgm:cxnLst>
    <dgm:cxn modelId="{46576625-9C3E-41E2-B09E-B2C75CDB18D6}" type="presOf" srcId="{934A9552-6601-441A-8FE2-132547D106F9}" destId="{7BDAB424-5D6F-4B5D-BBB4-F181D4359534}" srcOrd="0" destOrd="0" presId="urn:microsoft.com/office/officeart/2005/8/layout/chevron1"/>
    <dgm:cxn modelId="{8F62072B-4FD6-4C3C-9F2F-95B4E261F2BE}" type="presOf" srcId="{4A57739E-1FB6-424D-B409-8230D48A6C1A}" destId="{27DA29AA-5F30-4BF4-8E06-FBBA980B01F2}" srcOrd="0" destOrd="0" presId="urn:microsoft.com/office/officeart/2005/8/layout/chevron1"/>
    <dgm:cxn modelId="{E48A5039-1863-496A-A3AD-D779A9729036}" type="presOf" srcId="{92AAFC73-D823-4E2A-A2F4-334F356F6EE4}" destId="{36BA78E5-7445-4546-8349-0F74A68A066C}" srcOrd="0" destOrd="0" presId="urn:microsoft.com/office/officeart/2005/8/layout/chevron1"/>
    <dgm:cxn modelId="{7A48BF63-A9B5-4F67-A0AB-2DF4DEDBCB47}" type="presOf" srcId="{AFB7AAC9-69D3-43F7-BADE-0012395DFD01}" destId="{717DA942-FBF9-4EC8-9DE7-A11F0B719B12}" srcOrd="0" destOrd="0" presId="urn:microsoft.com/office/officeart/2005/8/layout/chevron1"/>
    <dgm:cxn modelId="{256DE56C-4571-47E1-A6D8-22A0A595642B}" type="presOf" srcId="{BF3A0F27-3D22-4EB0-B988-364F989AD355}" destId="{FEB16CA4-E760-489B-B05E-FC4D55FC142C}" srcOrd="0" destOrd="0" presId="urn:microsoft.com/office/officeart/2005/8/layout/chevron1"/>
    <dgm:cxn modelId="{B00A7258-1704-4C2E-8A8D-AB422A356B83}" srcId="{4A57739E-1FB6-424D-B409-8230D48A6C1A}" destId="{AFB7AAC9-69D3-43F7-BADE-0012395DFD01}" srcOrd="3" destOrd="0" parTransId="{6DF6E035-E37F-48EA-8967-9247BEF4DB6B}" sibTransId="{6A87B0D7-7EAB-44C9-8FFF-282EAD0EB643}"/>
    <dgm:cxn modelId="{8A341588-ED5C-4174-999A-DD9543E939F4}" srcId="{4A57739E-1FB6-424D-B409-8230D48A6C1A}" destId="{BF3A0F27-3D22-4EB0-B988-364F989AD355}" srcOrd="2" destOrd="0" parTransId="{BB68768B-A565-4F5D-BFC8-44BDDFD3B392}" sibTransId="{D3FC9266-3CDF-406B-9156-43034EFECC34}"/>
    <dgm:cxn modelId="{93EBCDAB-9D40-4835-8B2E-3B82481D5029}" srcId="{4A57739E-1FB6-424D-B409-8230D48A6C1A}" destId="{92AAFC73-D823-4E2A-A2F4-334F356F6EE4}" srcOrd="1" destOrd="0" parTransId="{44398ECE-F223-4DEB-A966-7C1A6F09A939}" sibTransId="{1B09860C-8B11-4CB5-8DE5-76B60F7AF11D}"/>
    <dgm:cxn modelId="{39410CC5-9B7E-44F0-BE8C-47633F15AAB2}" srcId="{4A57739E-1FB6-424D-B409-8230D48A6C1A}" destId="{934A9552-6601-441A-8FE2-132547D106F9}" srcOrd="0" destOrd="0" parTransId="{A32FC7A3-305E-4566-9357-7B5B382738BB}" sibTransId="{1AE91414-1621-475F-A48A-F3A8CB22757F}"/>
    <dgm:cxn modelId="{35191107-9553-44FF-A44B-948332E5800E}" type="presParOf" srcId="{27DA29AA-5F30-4BF4-8E06-FBBA980B01F2}" destId="{7BDAB424-5D6F-4B5D-BBB4-F181D4359534}" srcOrd="0" destOrd="0" presId="urn:microsoft.com/office/officeart/2005/8/layout/chevron1"/>
    <dgm:cxn modelId="{EDAF353B-1D6F-477E-8ED4-73B6978A6E54}" type="presParOf" srcId="{27DA29AA-5F30-4BF4-8E06-FBBA980B01F2}" destId="{F563AC2B-52C3-40BF-A293-5CA1A3698EEA}" srcOrd="1" destOrd="0" presId="urn:microsoft.com/office/officeart/2005/8/layout/chevron1"/>
    <dgm:cxn modelId="{769AE470-BD71-4564-9F26-3E01A5FB6275}" type="presParOf" srcId="{27DA29AA-5F30-4BF4-8E06-FBBA980B01F2}" destId="{36BA78E5-7445-4546-8349-0F74A68A066C}" srcOrd="2" destOrd="0" presId="urn:microsoft.com/office/officeart/2005/8/layout/chevron1"/>
    <dgm:cxn modelId="{26926D93-4ECB-4672-A3E6-91692FF35634}" type="presParOf" srcId="{27DA29AA-5F30-4BF4-8E06-FBBA980B01F2}" destId="{8A6F1264-3CA6-4AE6-ABCF-3CF7314B7B91}" srcOrd="3" destOrd="0" presId="urn:microsoft.com/office/officeart/2005/8/layout/chevron1"/>
    <dgm:cxn modelId="{EFEE4AE3-6802-44BD-9BD9-0151CB785ED7}" type="presParOf" srcId="{27DA29AA-5F30-4BF4-8E06-FBBA980B01F2}" destId="{FEB16CA4-E760-489B-B05E-FC4D55FC142C}" srcOrd="4" destOrd="0" presId="urn:microsoft.com/office/officeart/2005/8/layout/chevron1"/>
    <dgm:cxn modelId="{8004C51F-E52F-476E-9E1E-66A134AF7904}" type="presParOf" srcId="{27DA29AA-5F30-4BF4-8E06-FBBA980B01F2}" destId="{FDF3B64E-B02A-446E-A84F-35D1F4DF4B2E}" srcOrd="5" destOrd="0" presId="urn:microsoft.com/office/officeart/2005/8/layout/chevron1"/>
    <dgm:cxn modelId="{4A0DA243-073D-4EDB-BB69-DC4E31C0087E}" type="presParOf" srcId="{27DA29AA-5F30-4BF4-8E06-FBBA980B01F2}" destId="{717DA942-FBF9-4EC8-9DE7-A11F0B719B12}" srcOrd="6" destOrd="0" presId="urn:microsoft.com/office/officeart/2005/8/layout/chevron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A57739E-1FB6-424D-B409-8230D48A6C1A}" type="doc">
      <dgm:prSet loTypeId="urn:microsoft.com/office/officeart/2005/8/layout/chevron1" loCatId="process" qsTypeId="urn:microsoft.com/office/officeart/2005/8/quickstyle/simple1" qsCatId="simple" csTypeId="urn:microsoft.com/office/officeart/2005/8/colors/accent0_1" csCatId="mainScheme" phldr="1"/>
      <dgm:spPr/>
    </dgm:pt>
    <dgm:pt modelId="{934A9552-6601-441A-8FE2-132547D106F9}">
      <dgm:prSet phldrT="[Text]"/>
      <dgm:spPr>
        <a:noFill/>
      </dgm:spPr>
      <dgm:t>
        <a:bodyPr/>
        <a:lstStyle/>
        <a:p>
          <a:r>
            <a:rPr lang="en-US"/>
            <a:t>System Decomp.</a:t>
          </a:r>
        </a:p>
      </dgm:t>
    </dgm:pt>
    <dgm:pt modelId="{A32FC7A3-305E-4566-9357-7B5B382738BB}" type="parTrans" cxnId="{39410CC5-9B7E-44F0-BE8C-47633F15AAB2}">
      <dgm:prSet/>
      <dgm:spPr/>
      <dgm:t>
        <a:bodyPr/>
        <a:lstStyle/>
        <a:p>
          <a:endParaRPr lang="en-US"/>
        </a:p>
      </dgm:t>
    </dgm:pt>
    <dgm:pt modelId="{1AE91414-1621-475F-A48A-F3A8CB22757F}" type="sibTrans" cxnId="{39410CC5-9B7E-44F0-BE8C-47633F15AAB2}">
      <dgm:prSet/>
      <dgm:spPr/>
      <dgm:t>
        <a:bodyPr/>
        <a:lstStyle/>
        <a:p>
          <a:endParaRPr lang="en-US"/>
        </a:p>
      </dgm:t>
    </dgm:pt>
    <dgm:pt modelId="{92AAFC73-D823-4E2A-A2F4-334F356F6EE4}">
      <dgm:prSet phldrT="[Text]"/>
      <dgm:spPr/>
      <dgm:t>
        <a:bodyPr/>
        <a:lstStyle/>
        <a:p>
          <a:r>
            <a:rPr lang="en-US"/>
            <a:t>Conceptual Design</a:t>
          </a:r>
        </a:p>
      </dgm:t>
    </dgm:pt>
    <dgm:pt modelId="{44398ECE-F223-4DEB-A966-7C1A6F09A939}" type="parTrans" cxnId="{93EBCDAB-9D40-4835-8B2E-3B82481D5029}">
      <dgm:prSet/>
      <dgm:spPr/>
      <dgm:t>
        <a:bodyPr/>
        <a:lstStyle/>
        <a:p>
          <a:endParaRPr lang="en-US"/>
        </a:p>
      </dgm:t>
    </dgm:pt>
    <dgm:pt modelId="{1B09860C-8B11-4CB5-8DE5-76B60F7AF11D}" type="sibTrans" cxnId="{93EBCDAB-9D40-4835-8B2E-3B82481D5029}">
      <dgm:prSet/>
      <dgm:spPr/>
      <dgm:t>
        <a:bodyPr/>
        <a:lstStyle/>
        <a:p>
          <a:endParaRPr lang="en-US"/>
        </a:p>
      </dgm:t>
    </dgm:pt>
    <dgm:pt modelId="{BF3A0F27-3D22-4EB0-B988-364F989AD355}">
      <dgm:prSet phldrT="[Text]"/>
      <dgm:spPr>
        <a:solidFill>
          <a:srgbClr val="C8F2D2"/>
        </a:solidFill>
      </dgm:spPr>
      <dgm:t>
        <a:bodyPr/>
        <a:lstStyle/>
        <a:p>
          <a:r>
            <a:rPr lang="en-US"/>
            <a:t>Preliminary Design</a:t>
          </a:r>
        </a:p>
      </dgm:t>
    </dgm:pt>
    <dgm:pt modelId="{BB68768B-A565-4F5D-BFC8-44BDDFD3B392}" type="parTrans" cxnId="{8A341588-ED5C-4174-999A-DD9543E939F4}">
      <dgm:prSet/>
      <dgm:spPr/>
      <dgm:t>
        <a:bodyPr/>
        <a:lstStyle/>
        <a:p>
          <a:endParaRPr lang="en-US"/>
        </a:p>
      </dgm:t>
    </dgm:pt>
    <dgm:pt modelId="{D3FC9266-3CDF-406B-9156-43034EFECC34}" type="sibTrans" cxnId="{8A341588-ED5C-4174-999A-DD9543E939F4}">
      <dgm:prSet/>
      <dgm:spPr/>
      <dgm:t>
        <a:bodyPr/>
        <a:lstStyle/>
        <a:p>
          <a:endParaRPr lang="en-US"/>
        </a:p>
      </dgm:t>
    </dgm:pt>
    <dgm:pt modelId="{AFB7AAC9-69D3-43F7-BADE-0012395DFD01}">
      <dgm:prSet phldrT="[Text]"/>
      <dgm:spPr/>
      <dgm:t>
        <a:bodyPr/>
        <a:lstStyle/>
        <a:p>
          <a:r>
            <a:rPr lang="en-US" err="1"/>
            <a:t>Proj</a:t>
          </a:r>
          <a:r>
            <a:rPr lang="en-US"/>
            <a:t>. Management</a:t>
          </a:r>
        </a:p>
      </dgm:t>
    </dgm:pt>
    <dgm:pt modelId="{6DF6E035-E37F-48EA-8967-9247BEF4DB6B}" type="parTrans" cxnId="{B00A7258-1704-4C2E-8A8D-AB422A356B83}">
      <dgm:prSet/>
      <dgm:spPr/>
      <dgm:t>
        <a:bodyPr/>
        <a:lstStyle/>
        <a:p>
          <a:endParaRPr lang="en-US"/>
        </a:p>
      </dgm:t>
    </dgm:pt>
    <dgm:pt modelId="{6A87B0D7-7EAB-44C9-8FFF-282EAD0EB643}" type="sibTrans" cxnId="{B00A7258-1704-4C2E-8A8D-AB422A356B83}">
      <dgm:prSet/>
      <dgm:spPr/>
      <dgm:t>
        <a:bodyPr/>
        <a:lstStyle/>
        <a:p>
          <a:endParaRPr lang="en-US"/>
        </a:p>
      </dgm:t>
    </dgm:pt>
    <dgm:pt modelId="{27DA29AA-5F30-4BF4-8E06-FBBA980B01F2}" type="pres">
      <dgm:prSet presAssocID="{4A57739E-1FB6-424D-B409-8230D48A6C1A}" presName="Name0" presStyleCnt="0">
        <dgm:presLayoutVars>
          <dgm:dir/>
          <dgm:animLvl val="lvl"/>
          <dgm:resizeHandles val="exact"/>
        </dgm:presLayoutVars>
      </dgm:prSet>
      <dgm:spPr/>
    </dgm:pt>
    <dgm:pt modelId="{7BDAB424-5D6F-4B5D-BBB4-F181D4359534}" type="pres">
      <dgm:prSet presAssocID="{934A9552-6601-441A-8FE2-132547D106F9}" presName="parTxOnly" presStyleLbl="node1" presStyleIdx="0" presStyleCnt="4" custScaleY="42821">
        <dgm:presLayoutVars>
          <dgm:chMax val="0"/>
          <dgm:chPref val="0"/>
          <dgm:bulletEnabled val="1"/>
        </dgm:presLayoutVars>
      </dgm:prSet>
      <dgm:spPr/>
    </dgm:pt>
    <dgm:pt modelId="{F563AC2B-52C3-40BF-A293-5CA1A3698EEA}" type="pres">
      <dgm:prSet presAssocID="{1AE91414-1621-475F-A48A-F3A8CB22757F}" presName="parTxOnlySpace" presStyleCnt="0"/>
      <dgm:spPr/>
    </dgm:pt>
    <dgm:pt modelId="{36BA78E5-7445-4546-8349-0F74A68A066C}" type="pres">
      <dgm:prSet presAssocID="{92AAFC73-D823-4E2A-A2F4-334F356F6EE4}" presName="parTxOnly" presStyleLbl="node1" presStyleIdx="1" presStyleCnt="4" custScaleY="42821">
        <dgm:presLayoutVars>
          <dgm:chMax val="0"/>
          <dgm:chPref val="0"/>
          <dgm:bulletEnabled val="1"/>
        </dgm:presLayoutVars>
      </dgm:prSet>
      <dgm:spPr/>
    </dgm:pt>
    <dgm:pt modelId="{8A6F1264-3CA6-4AE6-ABCF-3CF7314B7B91}" type="pres">
      <dgm:prSet presAssocID="{1B09860C-8B11-4CB5-8DE5-76B60F7AF11D}" presName="parTxOnlySpace" presStyleCnt="0"/>
      <dgm:spPr/>
    </dgm:pt>
    <dgm:pt modelId="{FEB16CA4-E760-489B-B05E-FC4D55FC142C}" type="pres">
      <dgm:prSet presAssocID="{BF3A0F27-3D22-4EB0-B988-364F989AD355}" presName="parTxOnly" presStyleLbl="node1" presStyleIdx="2" presStyleCnt="4" custScaleY="42821">
        <dgm:presLayoutVars>
          <dgm:chMax val="0"/>
          <dgm:chPref val="0"/>
          <dgm:bulletEnabled val="1"/>
        </dgm:presLayoutVars>
      </dgm:prSet>
      <dgm:spPr/>
    </dgm:pt>
    <dgm:pt modelId="{FDF3B64E-B02A-446E-A84F-35D1F4DF4B2E}" type="pres">
      <dgm:prSet presAssocID="{D3FC9266-3CDF-406B-9156-43034EFECC34}" presName="parTxOnlySpace" presStyleCnt="0"/>
      <dgm:spPr/>
    </dgm:pt>
    <dgm:pt modelId="{717DA942-FBF9-4EC8-9DE7-A11F0B719B12}" type="pres">
      <dgm:prSet presAssocID="{AFB7AAC9-69D3-43F7-BADE-0012395DFD01}" presName="parTxOnly" presStyleLbl="node1" presStyleIdx="3" presStyleCnt="4" custScaleY="42821">
        <dgm:presLayoutVars>
          <dgm:chMax val="0"/>
          <dgm:chPref val="0"/>
          <dgm:bulletEnabled val="1"/>
        </dgm:presLayoutVars>
      </dgm:prSet>
      <dgm:spPr/>
    </dgm:pt>
  </dgm:ptLst>
  <dgm:cxnLst>
    <dgm:cxn modelId="{46576625-9C3E-41E2-B09E-B2C75CDB18D6}" type="presOf" srcId="{934A9552-6601-441A-8FE2-132547D106F9}" destId="{7BDAB424-5D6F-4B5D-BBB4-F181D4359534}" srcOrd="0" destOrd="0" presId="urn:microsoft.com/office/officeart/2005/8/layout/chevron1"/>
    <dgm:cxn modelId="{8F62072B-4FD6-4C3C-9F2F-95B4E261F2BE}" type="presOf" srcId="{4A57739E-1FB6-424D-B409-8230D48A6C1A}" destId="{27DA29AA-5F30-4BF4-8E06-FBBA980B01F2}" srcOrd="0" destOrd="0" presId="urn:microsoft.com/office/officeart/2005/8/layout/chevron1"/>
    <dgm:cxn modelId="{E48A5039-1863-496A-A3AD-D779A9729036}" type="presOf" srcId="{92AAFC73-D823-4E2A-A2F4-334F356F6EE4}" destId="{36BA78E5-7445-4546-8349-0F74A68A066C}" srcOrd="0" destOrd="0" presId="urn:microsoft.com/office/officeart/2005/8/layout/chevron1"/>
    <dgm:cxn modelId="{7A48BF63-A9B5-4F67-A0AB-2DF4DEDBCB47}" type="presOf" srcId="{AFB7AAC9-69D3-43F7-BADE-0012395DFD01}" destId="{717DA942-FBF9-4EC8-9DE7-A11F0B719B12}" srcOrd="0" destOrd="0" presId="urn:microsoft.com/office/officeart/2005/8/layout/chevron1"/>
    <dgm:cxn modelId="{256DE56C-4571-47E1-A6D8-22A0A595642B}" type="presOf" srcId="{BF3A0F27-3D22-4EB0-B988-364F989AD355}" destId="{FEB16CA4-E760-489B-B05E-FC4D55FC142C}" srcOrd="0" destOrd="0" presId="urn:microsoft.com/office/officeart/2005/8/layout/chevron1"/>
    <dgm:cxn modelId="{B00A7258-1704-4C2E-8A8D-AB422A356B83}" srcId="{4A57739E-1FB6-424D-B409-8230D48A6C1A}" destId="{AFB7AAC9-69D3-43F7-BADE-0012395DFD01}" srcOrd="3" destOrd="0" parTransId="{6DF6E035-E37F-48EA-8967-9247BEF4DB6B}" sibTransId="{6A87B0D7-7EAB-44C9-8FFF-282EAD0EB643}"/>
    <dgm:cxn modelId="{8A341588-ED5C-4174-999A-DD9543E939F4}" srcId="{4A57739E-1FB6-424D-B409-8230D48A6C1A}" destId="{BF3A0F27-3D22-4EB0-B988-364F989AD355}" srcOrd="2" destOrd="0" parTransId="{BB68768B-A565-4F5D-BFC8-44BDDFD3B392}" sibTransId="{D3FC9266-3CDF-406B-9156-43034EFECC34}"/>
    <dgm:cxn modelId="{93EBCDAB-9D40-4835-8B2E-3B82481D5029}" srcId="{4A57739E-1FB6-424D-B409-8230D48A6C1A}" destId="{92AAFC73-D823-4E2A-A2F4-334F356F6EE4}" srcOrd="1" destOrd="0" parTransId="{44398ECE-F223-4DEB-A966-7C1A6F09A939}" sibTransId="{1B09860C-8B11-4CB5-8DE5-76B60F7AF11D}"/>
    <dgm:cxn modelId="{39410CC5-9B7E-44F0-BE8C-47633F15AAB2}" srcId="{4A57739E-1FB6-424D-B409-8230D48A6C1A}" destId="{934A9552-6601-441A-8FE2-132547D106F9}" srcOrd="0" destOrd="0" parTransId="{A32FC7A3-305E-4566-9357-7B5B382738BB}" sibTransId="{1AE91414-1621-475F-A48A-F3A8CB22757F}"/>
    <dgm:cxn modelId="{35191107-9553-44FF-A44B-948332E5800E}" type="presParOf" srcId="{27DA29AA-5F30-4BF4-8E06-FBBA980B01F2}" destId="{7BDAB424-5D6F-4B5D-BBB4-F181D4359534}" srcOrd="0" destOrd="0" presId="urn:microsoft.com/office/officeart/2005/8/layout/chevron1"/>
    <dgm:cxn modelId="{EDAF353B-1D6F-477E-8ED4-73B6978A6E54}" type="presParOf" srcId="{27DA29AA-5F30-4BF4-8E06-FBBA980B01F2}" destId="{F563AC2B-52C3-40BF-A293-5CA1A3698EEA}" srcOrd="1" destOrd="0" presId="urn:microsoft.com/office/officeart/2005/8/layout/chevron1"/>
    <dgm:cxn modelId="{769AE470-BD71-4564-9F26-3E01A5FB6275}" type="presParOf" srcId="{27DA29AA-5F30-4BF4-8E06-FBBA980B01F2}" destId="{36BA78E5-7445-4546-8349-0F74A68A066C}" srcOrd="2" destOrd="0" presId="urn:microsoft.com/office/officeart/2005/8/layout/chevron1"/>
    <dgm:cxn modelId="{26926D93-4ECB-4672-A3E6-91692FF35634}" type="presParOf" srcId="{27DA29AA-5F30-4BF4-8E06-FBBA980B01F2}" destId="{8A6F1264-3CA6-4AE6-ABCF-3CF7314B7B91}" srcOrd="3" destOrd="0" presId="urn:microsoft.com/office/officeart/2005/8/layout/chevron1"/>
    <dgm:cxn modelId="{EFEE4AE3-6802-44BD-9BD9-0151CB785ED7}" type="presParOf" srcId="{27DA29AA-5F30-4BF4-8E06-FBBA980B01F2}" destId="{FEB16CA4-E760-489B-B05E-FC4D55FC142C}" srcOrd="4" destOrd="0" presId="urn:microsoft.com/office/officeart/2005/8/layout/chevron1"/>
    <dgm:cxn modelId="{8004C51F-E52F-476E-9E1E-66A134AF7904}" type="presParOf" srcId="{27DA29AA-5F30-4BF4-8E06-FBBA980B01F2}" destId="{FDF3B64E-B02A-446E-A84F-35D1F4DF4B2E}" srcOrd="5" destOrd="0" presId="urn:microsoft.com/office/officeart/2005/8/layout/chevron1"/>
    <dgm:cxn modelId="{4A0DA243-073D-4EDB-BB69-DC4E31C0087E}" type="presParOf" srcId="{27DA29AA-5F30-4BF4-8E06-FBBA980B01F2}" destId="{717DA942-FBF9-4EC8-9DE7-A11F0B719B12}" srcOrd="6"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A57739E-1FB6-424D-B409-8230D48A6C1A}" type="doc">
      <dgm:prSet loTypeId="urn:microsoft.com/office/officeart/2005/8/layout/chevron1" loCatId="process" qsTypeId="urn:microsoft.com/office/officeart/2005/8/quickstyle/simple1" qsCatId="simple" csTypeId="urn:microsoft.com/office/officeart/2005/8/colors/accent0_1" csCatId="mainScheme" phldr="1"/>
      <dgm:spPr/>
    </dgm:pt>
    <dgm:pt modelId="{934A9552-6601-441A-8FE2-132547D106F9}">
      <dgm:prSet phldrT="[Text]"/>
      <dgm:spPr>
        <a:noFill/>
      </dgm:spPr>
      <dgm:t>
        <a:bodyPr/>
        <a:lstStyle/>
        <a:p>
          <a:r>
            <a:rPr lang="en-US"/>
            <a:t>System Decomp.</a:t>
          </a:r>
        </a:p>
      </dgm:t>
    </dgm:pt>
    <dgm:pt modelId="{A32FC7A3-305E-4566-9357-7B5B382738BB}" type="parTrans" cxnId="{39410CC5-9B7E-44F0-BE8C-47633F15AAB2}">
      <dgm:prSet/>
      <dgm:spPr/>
      <dgm:t>
        <a:bodyPr/>
        <a:lstStyle/>
        <a:p>
          <a:endParaRPr lang="en-US"/>
        </a:p>
      </dgm:t>
    </dgm:pt>
    <dgm:pt modelId="{1AE91414-1621-475F-A48A-F3A8CB22757F}" type="sibTrans" cxnId="{39410CC5-9B7E-44F0-BE8C-47633F15AAB2}">
      <dgm:prSet/>
      <dgm:spPr/>
      <dgm:t>
        <a:bodyPr/>
        <a:lstStyle/>
        <a:p>
          <a:endParaRPr lang="en-US"/>
        </a:p>
      </dgm:t>
    </dgm:pt>
    <dgm:pt modelId="{92AAFC73-D823-4E2A-A2F4-334F356F6EE4}">
      <dgm:prSet phldrT="[Text]"/>
      <dgm:spPr/>
      <dgm:t>
        <a:bodyPr/>
        <a:lstStyle/>
        <a:p>
          <a:r>
            <a:rPr lang="en-US"/>
            <a:t>Conceptual Design</a:t>
          </a:r>
        </a:p>
      </dgm:t>
    </dgm:pt>
    <dgm:pt modelId="{44398ECE-F223-4DEB-A966-7C1A6F09A939}" type="parTrans" cxnId="{93EBCDAB-9D40-4835-8B2E-3B82481D5029}">
      <dgm:prSet/>
      <dgm:spPr/>
      <dgm:t>
        <a:bodyPr/>
        <a:lstStyle/>
        <a:p>
          <a:endParaRPr lang="en-US"/>
        </a:p>
      </dgm:t>
    </dgm:pt>
    <dgm:pt modelId="{1B09860C-8B11-4CB5-8DE5-76B60F7AF11D}" type="sibTrans" cxnId="{93EBCDAB-9D40-4835-8B2E-3B82481D5029}">
      <dgm:prSet/>
      <dgm:spPr/>
      <dgm:t>
        <a:bodyPr/>
        <a:lstStyle/>
        <a:p>
          <a:endParaRPr lang="en-US"/>
        </a:p>
      </dgm:t>
    </dgm:pt>
    <dgm:pt modelId="{BF3A0F27-3D22-4EB0-B988-364F989AD355}">
      <dgm:prSet phldrT="[Text]"/>
      <dgm:spPr>
        <a:solidFill>
          <a:srgbClr val="C8F2D2"/>
        </a:solidFill>
      </dgm:spPr>
      <dgm:t>
        <a:bodyPr/>
        <a:lstStyle/>
        <a:p>
          <a:r>
            <a:rPr lang="en-US"/>
            <a:t>Preliminary Design</a:t>
          </a:r>
        </a:p>
      </dgm:t>
    </dgm:pt>
    <dgm:pt modelId="{BB68768B-A565-4F5D-BFC8-44BDDFD3B392}" type="parTrans" cxnId="{8A341588-ED5C-4174-999A-DD9543E939F4}">
      <dgm:prSet/>
      <dgm:spPr/>
      <dgm:t>
        <a:bodyPr/>
        <a:lstStyle/>
        <a:p>
          <a:endParaRPr lang="en-US"/>
        </a:p>
      </dgm:t>
    </dgm:pt>
    <dgm:pt modelId="{D3FC9266-3CDF-406B-9156-43034EFECC34}" type="sibTrans" cxnId="{8A341588-ED5C-4174-999A-DD9543E939F4}">
      <dgm:prSet/>
      <dgm:spPr/>
      <dgm:t>
        <a:bodyPr/>
        <a:lstStyle/>
        <a:p>
          <a:endParaRPr lang="en-US"/>
        </a:p>
      </dgm:t>
    </dgm:pt>
    <dgm:pt modelId="{AFB7AAC9-69D3-43F7-BADE-0012395DFD01}">
      <dgm:prSet phldrT="[Text]"/>
      <dgm:spPr/>
      <dgm:t>
        <a:bodyPr/>
        <a:lstStyle/>
        <a:p>
          <a:r>
            <a:rPr lang="en-US" err="1"/>
            <a:t>Proj</a:t>
          </a:r>
          <a:r>
            <a:rPr lang="en-US"/>
            <a:t>. Management</a:t>
          </a:r>
        </a:p>
      </dgm:t>
    </dgm:pt>
    <dgm:pt modelId="{6DF6E035-E37F-48EA-8967-9247BEF4DB6B}" type="parTrans" cxnId="{B00A7258-1704-4C2E-8A8D-AB422A356B83}">
      <dgm:prSet/>
      <dgm:spPr/>
      <dgm:t>
        <a:bodyPr/>
        <a:lstStyle/>
        <a:p>
          <a:endParaRPr lang="en-US"/>
        </a:p>
      </dgm:t>
    </dgm:pt>
    <dgm:pt modelId="{6A87B0D7-7EAB-44C9-8FFF-282EAD0EB643}" type="sibTrans" cxnId="{B00A7258-1704-4C2E-8A8D-AB422A356B83}">
      <dgm:prSet/>
      <dgm:spPr/>
      <dgm:t>
        <a:bodyPr/>
        <a:lstStyle/>
        <a:p>
          <a:endParaRPr lang="en-US"/>
        </a:p>
      </dgm:t>
    </dgm:pt>
    <dgm:pt modelId="{27DA29AA-5F30-4BF4-8E06-FBBA980B01F2}" type="pres">
      <dgm:prSet presAssocID="{4A57739E-1FB6-424D-B409-8230D48A6C1A}" presName="Name0" presStyleCnt="0">
        <dgm:presLayoutVars>
          <dgm:dir/>
          <dgm:animLvl val="lvl"/>
          <dgm:resizeHandles val="exact"/>
        </dgm:presLayoutVars>
      </dgm:prSet>
      <dgm:spPr/>
    </dgm:pt>
    <dgm:pt modelId="{7BDAB424-5D6F-4B5D-BBB4-F181D4359534}" type="pres">
      <dgm:prSet presAssocID="{934A9552-6601-441A-8FE2-132547D106F9}" presName="parTxOnly" presStyleLbl="node1" presStyleIdx="0" presStyleCnt="4" custScaleY="42821">
        <dgm:presLayoutVars>
          <dgm:chMax val="0"/>
          <dgm:chPref val="0"/>
          <dgm:bulletEnabled val="1"/>
        </dgm:presLayoutVars>
      </dgm:prSet>
      <dgm:spPr/>
    </dgm:pt>
    <dgm:pt modelId="{F563AC2B-52C3-40BF-A293-5CA1A3698EEA}" type="pres">
      <dgm:prSet presAssocID="{1AE91414-1621-475F-A48A-F3A8CB22757F}" presName="parTxOnlySpace" presStyleCnt="0"/>
      <dgm:spPr/>
    </dgm:pt>
    <dgm:pt modelId="{36BA78E5-7445-4546-8349-0F74A68A066C}" type="pres">
      <dgm:prSet presAssocID="{92AAFC73-D823-4E2A-A2F4-334F356F6EE4}" presName="parTxOnly" presStyleLbl="node1" presStyleIdx="1" presStyleCnt="4" custScaleY="42821">
        <dgm:presLayoutVars>
          <dgm:chMax val="0"/>
          <dgm:chPref val="0"/>
          <dgm:bulletEnabled val="1"/>
        </dgm:presLayoutVars>
      </dgm:prSet>
      <dgm:spPr/>
    </dgm:pt>
    <dgm:pt modelId="{8A6F1264-3CA6-4AE6-ABCF-3CF7314B7B91}" type="pres">
      <dgm:prSet presAssocID="{1B09860C-8B11-4CB5-8DE5-76B60F7AF11D}" presName="parTxOnlySpace" presStyleCnt="0"/>
      <dgm:spPr/>
    </dgm:pt>
    <dgm:pt modelId="{FEB16CA4-E760-489B-B05E-FC4D55FC142C}" type="pres">
      <dgm:prSet presAssocID="{BF3A0F27-3D22-4EB0-B988-364F989AD355}" presName="parTxOnly" presStyleLbl="node1" presStyleIdx="2" presStyleCnt="4" custScaleY="42821">
        <dgm:presLayoutVars>
          <dgm:chMax val="0"/>
          <dgm:chPref val="0"/>
          <dgm:bulletEnabled val="1"/>
        </dgm:presLayoutVars>
      </dgm:prSet>
      <dgm:spPr/>
    </dgm:pt>
    <dgm:pt modelId="{FDF3B64E-B02A-446E-A84F-35D1F4DF4B2E}" type="pres">
      <dgm:prSet presAssocID="{D3FC9266-3CDF-406B-9156-43034EFECC34}" presName="parTxOnlySpace" presStyleCnt="0"/>
      <dgm:spPr/>
    </dgm:pt>
    <dgm:pt modelId="{717DA942-FBF9-4EC8-9DE7-A11F0B719B12}" type="pres">
      <dgm:prSet presAssocID="{AFB7AAC9-69D3-43F7-BADE-0012395DFD01}" presName="parTxOnly" presStyleLbl="node1" presStyleIdx="3" presStyleCnt="4" custScaleY="42821">
        <dgm:presLayoutVars>
          <dgm:chMax val="0"/>
          <dgm:chPref val="0"/>
          <dgm:bulletEnabled val="1"/>
        </dgm:presLayoutVars>
      </dgm:prSet>
      <dgm:spPr/>
    </dgm:pt>
  </dgm:ptLst>
  <dgm:cxnLst>
    <dgm:cxn modelId="{46576625-9C3E-41E2-B09E-B2C75CDB18D6}" type="presOf" srcId="{934A9552-6601-441A-8FE2-132547D106F9}" destId="{7BDAB424-5D6F-4B5D-BBB4-F181D4359534}" srcOrd="0" destOrd="0" presId="urn:microsoft.com/office/officeart/2005/8/layout/chevron1"/>
    <dgm:cxn modelId="{8F62072B-4FD6-4C3C-9F2F-95B4E261F2BE}" type="presOf" srcId="{4A57739E-1FB6-424D-B409-8230D48A6C1A}" destId="{27DA29AA-5F30-4BF4-8E06-FBBA980B01F2}" srcOrd="0" destOrd="0" presId="urn:microsoft.com/office/officeart/2005/8/layout/chevron1"/>
    <dgm:cxn modelId="{E48A5039-1863-496A-A3AD-D779A9729036}" type="presOf" srcId="{92AAFC73-D823-4E2A-A2F4-334F356F6EE4}" destId="{36BA78E5-7445-4546-8349-0F74A68A066C}" srcOrd="0" destOrd="0" presId="urn:microsoft.com/office/officeart/2005/8/layout/chevron1"/>
    <dgm:cxn modelId="{7A48BF63-A9B5-4F67-A0AB-2DF4DEDBCB47}" type="presOf" srcId="{AFB7AAC9-69D3-43F7-BADE-0012395DFD01}" destId="{717DA942-FBF9-4EC8-9DE7-A11F0B719B12}" srcOrd="0" destOrd="0" presId="urn:microsoft.com/office/officeart/2005/8/layout/chevron1"/>
    <dgm:cxn modelId="{256DE56C-4571-47E1-A6D8-22A0A595642B}" type="presOf" srcId="{BF3A0F27-3D22-4EB0-B988-364F989AD355}" destId="{FEB16CA4-E760-489B-B05E-FC4D55FC142C}" srcOrd="0" destOrd="0" presId="urn:microsoft.com/office/officeart/2005/8/layout/chevron1"/>
    <dgm:cxn modelId="{B00A7258-1704-4C2E-8A8D-AB422A356B83}" srcId="{4A57739E-1FB6-424D-B409-8230D48A6C1A}" destId="{AFB7AAC9-69D3-43F7-BADE-0012395DFD01}" srcOrd="3" destOrd="0" parTransId="{6DF6E035-E37F-48EA-8967-9247BEF4DB6B}" sibTransId="{6A87B0D7-7EAB-44C9-8FFF-282EAD0EB643}"/>
    <dgm:cxn modelId="{8A341588-ED5C-4174-999A-DD9543E939F4}" srcId="{4A57739E-1FB6-424D-B409-8230D48A6C1A}" destId="{BF3A0F27-3D22-4EB0-B988-364F989AD355}" srcOrd="2" destOrd="0" parTransId="{BB68768B-A565-4F5D-BFC8-44BDDFD3B392}" sibTransId="{D3FC9266-3CDF-406B-9156-43034EFECC34}"/>
    <dgm:cxn modelId="{93EBCDAB-9D40-4835-8B2E-3B82481D5029}" srcId="{4A57739E-1FB6-424D-B409-8230D48A6C1A}" destId="{92AAFC73-D823-4E2A-A2F4-334F356F6EE4}" srcOrd="1" destOrd="0" parTransId="{44398ECE-F223-4DEB-A966-7C1A6F09A939}" sibTransId="{1B09860C-8B11-4CB5-8DE5-76B60F7AF11D}"/>
    <dgm:cxn modelId="{39410CC5-9B7E-44F0-BE8C-47633F15AAB2}" srcId="{4A57739E-1FB6-424D-B409-8230D48A6C1A}" destId="{934A9552-6601-441A-8FE2-132547D106F9}" srcOrd="0" destOrd="0" parTransId="{A32FC7A3-305E-4566-9357-7B5B382738BB}" sibTransId="{1AE91414-1621-475F-A48A-F3A8CB22757F}"/>
    <dgm:cxn modelId="{35191107-9553-44FF-A44B-948332E5800E}" type="presParOf" srcId="{27DA29AA-5F30-4BF4-8E06-FBBA980B01F2}" destId="{7BDAB424-5D6F-4B5D-BBB4-F181D4359534}" srcOrd="0" destOrd="0" presId="urn:microsoft.com/office/officeart/2005/8/layout/chevron1"/>
    <dgm:cxn modelId="{EDAF353B-1D6F-477E-8ED4-73B6978A6E54}" type="presParOf" srcId="{27DA29AA-5F30-4BF4-8E06-FBBA980B01F2}" destId="{F563AC2B-52C3-40BF-A293-5CA1A3698EEA}" srcOrd="1" destOrd="0" presId="urn:microsoft.com/office/officeart/2005/8/layout/chevron1"/>
    <dgm:cxn modelId="{769AE470-BD71-4564-9F26-3E01A5FB6275}" type="presParOf" srcId="{27DA29AA-5F30-4BF4-8E06-FBBA980B01F2}" destId="{36BA78E5-7445-4546-8349-0F74A68A066C}" srcOrd="2" destOrd="0" presId="urn:microsoft.com/office/officeart/2005/8/layout/chevron1"/>
    <dgm:cxn modelId="{26926D93-4ECB-4672-A3E6-91692FF35634}" type="presParOf" srcId="{27DA29AA-5F30-4BF4-8E06-FBBA980B01F2}" destId="{8A6F1264-3CA6-4AE6-ABCF-3CF7314B7B91}" srcOrd="3" destOrd="0" presId="urn:microsoft.com/office/officeart/2005/8/layout/chevron1"/>
    <dgm:cxn modelId="{EFEE4AE3-6802-44BD-9BD9-0151CB785ED7}" type="presParOf" srcId="{27DA29AA-5F30-4BF4-8E06-FBBA980B01F2}" destId="{FEB16CA4-E760-489B-B05E-FC4D55FC142C}" srcOrd="4" destOrd="0" presId="urn:microsoft.com/office/officeart/2005/8/layout/chevron1"/>
    <dgm:cxn modelId="{8004C51F-E52F-476E-9E1E-66A134AF7904}" type="presParOf" srcId="{27DA29AA-5F30-4BF4-8E06-FBBA980B01F2}" destId="{FDF3B64E-B02A-446E-A84F-35D1F4DF4B2E}" srcOrd="5" destOrd="0" presId="urn:microsoft.com/office/officeart/2005/8/layout/chevron1"/>
    <dgm:cxn modelId="{4A0DA243-073D-4EDB-BB69-DC4E31C0087E}" type="presParOf" srcId="{27DA29AA-5F30-4BF4-8E06-FBBA980B01F2}" destId="{717DA942-FBF9-4EC8-9DE7-A11F0B719B12}" srcOrd="6"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A57739E-1FB6-424D-B409-8230D48A6C1A}" type="doc">
      <dgm:prSet loTypeId="urn:microsoft.com/office/officeart/2005/8/layout/chevron1" loCatId="process" qsTypeId="urn:microsoft.com/office/officeart/2005/8/quickstyle/simple1" qsCatId="simple" csTypeId="urn:microsoft.com/office/officeart/2005/8/colors/accent0_1" csCatId="mainScheme" phldr="1"/>
      <dgm:spPr/>
    </dgm:pt>
    <dgm:pt modelId="{934A9552-6601-441A-8FE2-132547D106F9}">
      <dgm:prSet phldrT="[Text]"/>
      <dgm:spPr>
        <a:noFill/>
      </dgm:spPr>
      <dgm:t>
        <a:bodyPr/>
        <a:lstStyle/>
        <a:p>
          <a:r>
            <a:rPr lang="en-US"/>
            <a:t>System Decomp.</a:t>
          </a:r>
        </a:p>
      </dgm:t>
    </dgm:pt>
    <dgm:pt modelId="{A32FC7A3-305E-4566-9357-7B5B382738BB}" type="parTrans" cxnId="{39410CC5-9B7E-44F0-BE8C-47633F15AAB2}">
      <dgm:prSet/>
      <dgm:spPr/>
      <dgm:t>
        <a:bodyPr/>
        <a:lstStyle/>
        <a:p>
          <a:endParaRPr lang="en-US"/>
        </a:p>
      </dgm:t>
    </dgm:pt>
    <dgm:pt modelId="{1AE91414-1621-475F-A48A-F3A8CB22757F}" type="sibTrans" cxnId="{39410CC5-9B7E-44F0-BE8C-47633F15AAB2}">
      <dgm:prSet/>
      <dgm:spPr/>
      <dgm:t>
        <a:bodyPr/>
        <a:lstStyle/>
        <a:p>
          <a:endParaRPr lang="en-US"/>
        </a:p>
      </dgm:t>
    </dgm:pt>
    <dgm:pt modelId="{92AAFC73-D823-4E2A-A2F4-334F356F6EE4}">
      <dgm:prSet phldrT="[Text]"/>
      <dgm:spPr/>
      <dgm:t>
        <a:bodyPr/>
        <a:lstStyle/>
        <a:p>
          <a:r>
            <a:rPr lang="en-US"/>
            <a:t>Conceptual Design</a:t>
          </a:r>
        </a:p>
      </dgm:t>
    </dgm:pt>
    <dgm:pt modelId="{44398ECE-F223-4DEB-A966-7C1A6F09A939}" type="parTrans" cxnId="{93EBCDAB-9D40-4835-8B2E-3B82481D5029}">
      <dgm:prSet/>
      <dgm:spPr/>
      <dgm:t>
        <a:bodyPr/>
        <a:lstStyle/>
        <a:p>
          <a:endParaRPr lang="en-US"/>
        </a:p>
      </dgm:t>
    </dgm:pt>
    <dgm:pt modelId="{1B09860C-8B11-4CB5-8DE5-76B60F7AF11D}" type="sibTrans" cxnId="{93EBCDAB-9D40-4835-8B2E-3B82481D5029}">
      <dgm:prSet/>
      <dgm:spPr/>
      <dgm:t>
        <a:bodyPr/>
        <a:lstStyle/>
        <a:p>
          <a:endParaRPr lang="en-US"/>
        </a:p>
      </dgm:t>
    </dgm:pt>
    <dgm:pt modelId="{BF3A0F27-3D22-4EB0-B988-364F989AD355}">
      <dgm:prSet phldrT="[Text]"/>
      <dgm:spPr>
        <a:solidFill>
          <a:srgbClr val="C8F2D2"/>
        </a:solidFill>
      </dgm:spPr>
      <dgm:t>
        <a:bodyPr/>
        <a:lstStyle/>
        <a:p>
          <a:r>
            <a:rPr lang="en-US"/>
            <a:t>Preliminary Design</a:t>
          </a:r>
        </a:p>
      </dgm:t>
    </dgm:pt>
    <dgm:pt modelId="{BB68768B-A565-4F5D-BFC8-44BDDFD3B392}" type="parTrans" cxnId="{8A341588-ED5C-4174-999A-DD9543E939F4}">
      <dgm:prSet/>
      <dgm:spPr/>
      <dgm:t>
        <a:bodyPr/>
        <a:lstStyle/>
        <a:p>
          <a:endParaRPr lang="en-US"/>
        </a:p>
      </dgm:t>
    </dgm:pt>
    <dgm:pt modelId="{D3FC9266-3CDF-406B-9156-43034EFECC34}" type="sibTrans" cxnId="{8A341588-ED5C-4174-999A-DD9543E939F4}">
      <dgm:prSet/>
      <dgm:spPr/>
      <dgm:t>
        <a:bodyPr/>
        <a:lstStyle/>
        <a:p>
          <a:endParaRPr lang="en-US"/>
        </a:p>
      </dgm:t>
    </dgm:pt>
    <dgm:pt modelId="{AFB7AAC9-69D3-43F7-BADE-0012395DFD01}">
      <dgm:prSet phldrT="[Text]"/>
      <dgm:spPr/>
      <dgm:t>
        <a:bodyPr/>
        <a:lstStyle/>
        <a:p>
          <a:r>
            <a:rPr lang="en-US" err="1"/>
            <a:t>Proj</a:t>
          </a:r>
          <a:r>
            <a:rPr lang="en-US"/>
            <a:t>. Management</a:t>
          </a:r>
        </a:p>
      </dgm:t>
    </dgm:pt>
    <dgm:pt modelId="{6DF6E035-E37F-48EA-8967-9247BEF4DB6B}" type="parTrans" cxnId="{B00A7258-1704-4C2E-8A8D-AB422A356B83}">
      <dgm:prSet/>
      <dgm:spPr/>
      <dgm:t>
        <a:bodyPr/>
        <a:lstStyle/>
        <a:p>
          <a:endParaRPr lang="en-US"/>
        </a:p>
      </dgm:t>
    </dgm:pt>
    <dgm:pt modelId="{6A87B0D7-7EAB-44C9-8FFF-282EAD0EB643}" type="sibTrans" cxnId="{B00A7258-1704-4C2E-8A8D-AB422A356B83}">
      <dgm:prSet/>
      <dgm:spPr/>
      <dgm:t>
        <a:bodyPr/>
        <a:lstStyle/>
        <a:p>
          <a:endParaRPr lang="en-US"/>
        </a:p>
      </dgm:t>
    </dgm:pt>
    <dgm:pt modelId="{27DA29AA-5F30-4BF4-8E06-FBBA980B01F2}" type="pres">
      <dgm:prSet presAssocID="{4A57739E-1FB6-424D-B409-8230D48A6C1A}" presName="Name0" presStyleCnt="0">
        <dgm:presLayoutVars>
          <dgm:dir/>
          <dgm:animLvl val="lvl"/>
          <dgm:resizeHandles val="exact"/>
        </dgm:presLayoutVars>
      </dgm:prSet>
      <dgm:spPr/>
    </dgm:pt>
    <dgm:pt modelId="{7BDAB424-5D6F-4B5D-BBB4-F181D4359534}" type="pres">
      <dgm:prSet presAssocID="{934A9552-6601-441A-8FE2-132547D106F9}" presName="parTxOnly" presStyleLbl="node1" presStyleIdx="0" presStyleCnt="4" custScaleY="42821">
        <dgm:presLayoutVars>
          <dgm:chMax val="0"/>
          <dgm:chPref val="0"/>
          <dgm:bulletEnabled val="1"/>
        </dgm:presLayoutVars>
      </dgm:prSet>
      <dgm:spPr/>
    </dgm:pt>
    <dgm:pt modelId="{F563AC2B-52C3-40BF-A293-5CA1A3698EEA}" type="pres">
      <dgm:prSet presAssocID="{1AE91414-1621-475F-A48A-F3A8CB22757F}" presName="parTxOnlySpace" presStyleCnt="0"/>
      <dgm:spPr/>
    </dgm:pt>
    <dgm:pt modelId="{36BA78E5-7445-4546-8349-0F74A68A066C}" type="pres">
      <dgm:prSet presAssocID="{92AAFC73-D823-4E2A-A2F4-334F356F6EE4}" presName="parTxOnly" presStyleLbl="node1" presStyleIdx="1" presStyleCnt="4" custScaleY="42821">
        <dgm:presLayoutVars>
          <dgm:chMax val="0"/>
          <dgm:chPref val="0"/>
          <dgm:bulletEnabled val="1"/>
        </dgm:presLayoutVars>
      </dgm:prSet>
      <dgm:spPr/>
    </dgm:pt>
    <dgm:pt modelId="{8A6F1264-3CA6-4AE6-ABCF-3CF7314B7B91}" type="pres">
      <dgm:prSet presAssocID="{1B09860C-8B11-4CB5-8DE5-76B60F7AF11D}" presName="parTxOnlySpace" presStyleCnt="0"/>
      <dgm:spPr/>
    </dgm:pt>
    <dgm:pt modelId="{FEB16CA4-E760-489B-B05E-FC4D55FC142C}" type="pres">
      <dgm:prSet presAssocID="{BF3A0F27-3D22-4EB0-B988-364F989AD355}" presName="parTxOnly" presStyleLbl="node1" presStyleIdx="2" presStyleCnt="4" custScaleY="42821">
        <dgm:presLayoutVars>
          <dgm:chMax val="0"/>
          <dgm:chPref val="0"/>
          <dgm:bulletEnabled val="1"/>
        </dgm:presLayoutVars>
      </dgm:prSet>
      <dgm:spPr/>
    </dgm:pt>
    <dgm:pt modelId="{FDF3B64E-B02A-446E-A84F-35D1F4DF4B2E}" type="pres">
      <dgm:prSet presAssocID="{D3FC9266-3CDF-406B-9156-43034EFECC34}" presName="parTxOnlySpace" presStyleCnt="0"/>
      <dgm:spPr/>
    </dgm:pt>
    <dgm:pt modelId="{717DA942-FBF9-4EC8-9DE7-A11F0B719B12}" type="pres">
      <dgm:prSet presAssocID="{AFB7AAC9-69D3-43F7-BADE-0012395DFD01}" presName="parTxOnly" presStyleLbl="node1" presStyleIdx="3" presStyleCnt="4" custScaleY="42821">
        <dgm:presLayoutVars>
          <dgm:chMax val="0"/>
          <dgm:chPref val="0"/>
          <dgm:bulletEnabled val="1"/>
        </dgm:presLayoutVars>
      </dgm:prSet>
      <dgm:spPr/>
    </dgm:pt>
  </dgm:ptLst>
  <dgm:cxnLst>
    <dgm:cxn modelId="{46576625-9C3E-41E2-B09E-B2C75CDB18D6}" type="presOf" srcId="{934A9552-6601-441A-8FE2-132547D106F9}" destId="{7BDAB424-5D6F-4B5D-BBB4-F181D4359534}" srcOrd="0" destOrd="0" presId="urn:microsoft.com/office/officeart/2005/8/layout/chevron1"/>
    <dgm:cxn modelId="{8F62072B-4FD6-4C3C-9F2F-95B4E261F2BE}" type="presOf" srcId="{4A57739E-1FB6-424D-B409-8230D48A6C1A}" destId="{27DA29AA-5F30-4BF4-8E06-FBBA980B01F2}" srcOrd="0" destOrd="0" presId="urn:microsoft.com/office/officeart/2005/8/layout/chevron1"/>
    <dgm:cxn modelId="{E48A5039-1863-496A-A3AD-D779A9729036}" type="presOf" srcId="{92AAFC73-D823-4E2A-A2F4-334F356F6EE4}" destId="{36BA78E5-7445-4546-8349-0F74A68A066C}" srcOrd="0" destOrd="0" presId="urn:microsoft.com/office/officeart/2005/8/layout/chevron1"/>
    <dgm:cxn modelId="{7A48BF63-A9B5-4F67-A0AB-2DF4DEDBCB47}" type="presOf" srcId="{AFB7AAC9-69D3-43F7-BADE-0012395DFD01}" destId="{717DA942-FBF9-4EC8-9DE7-A11F0B719B12}" srcOrd="0" destOrd="0" presId="urn:microsoft.com/office/officeart/2005/8/layout/chevron1"/>
    <dgm:cxn modelId="{256DE56C-4571-47E1-A6D8-22A0A595642B}" type="presOf" srcId="{BF3A0F27-3D22-4EB0-B988-364F989AD355}" destId="{FEB16CA4-E760-489B-B05E-FC4D55FC142C}" srcOrd="0" destOrd="0" presId="urn:microsoft.com/office/officeart/2005/8/layout/chevron1"/>
    <dgm:cxn modelId="{B00A7258-1704-4C2E-8A8D-AB422A356B83}" srcId="{4A57739E-1FB6-424D-B409-8230D48A6C1A}" destId="{AFB7AAC9-69D3-43F7-BADE-0012395DFD01}" srcOrd="3" destOrd="0" parTransId="{6DF6E035-E37F-48EA-8967-9247BEF4DB6B}" sibTransId="{6A87B0D7-7EAB-44C9-8FFF-282EAD0EB643}"/>
    <dgm:cxn modelId="{8A341588-ED5C-4174-999A-DD9543E939F4}" srcId="{4A57739E-1FB6-424D-B409-8230D48A6C1A}" destId="{BF3A0F27-3D22-4EB0-B988-364F989AD355}" srcOrd="2" destOrd="0" parTransId="{BB68768B-A565-4F5D-BFC8-44BDDFD3B392}" sibTransId="{D3FC9266-3CDF-406B-9156-43034EFECC34}"/>
    <dgm:cxn modelId="{93EBCDAB-9D40-4835-8B2E-3B82481D5029}" srcId="{4A57739E-1FB6-424D-B409-8230D48A6C1A}" destId="{92AAFC73-D823-4E2A-A2F4-334F356F6EE4}" srcOrd="1" destOrd="0" parTransId="{44398ECE-F223-4DEB-A966-7C1A6F09A939}" sibTransId="{1B09860C-8B11-4CB5-8DE5-76B60F7AF11D}"/>
    <dgm:cxn modelId="{39410CC5-9B7E-44F0-BE8C-47633F15AAB2}" srcId="{4A57739E-1FB6-424D-B409-8230D48A6C1A}" destId="{934A9552-6601-441A-8FE2-132547D106F9}" srcOrd="0" destOrd="0" parTransId="{A32FC7A3-305E-4566-9357-7B5B382738BB}" sibTransId="{1AE91414-1621-475F-A48A-F3A8CB22757F}"/>
    <dgm:cxn modelId="{35191107-9553-44FF-A44B-948332E5800E}" type="presParOf" srcId="{27DA29AA-5F30-4BF4-8E06-FBBA980B01F2}" destId="{7BDAB424-5D6F-4B5D-BBB4-F181D4359534}" srcOrd="0" destOrd="0" presId="urn:microsoft.com/office/officeart/2005/8/layout/chevron1"/>
    <dgm:cxn modelId="{EDAF353B-1D6F-477E-8ED4-73B6978A6E54}" type="presParOf" srcId="{27DA29AA-5F30-4BF4-8E06-FBBA980B01F2}" destId="{F563AC2B-52C3-40BF-A293-5CA1A3698EEA}" srcOrd="1" destOrd="0" presId="urn:microsoft.com/office/officeart/2005/8/layout/chevron1"/>
    <dgm:cxn modelId="{769AE470-BD71-4564-9F26-3E01A5FB6275}" type="presParOf" srcId="{27DA29AA-5F30-4BF4-8E06-FBBA980B01F2}" destId="{36BA78E5-7445-4546-8349-0F74A68A066C}" srcOrd="2" destOrd="0" presId="urn:microsoft.com/office/officeart/2005/8/layout/chevron1"/>
    <dgm:cxn modelId="{26926D93-4ECB-4672-A3E6-91692FF35634}" type="presParOf" srcId="{27DA29AA-5F30-4BF4-8E06-FBBA980B01F2}" destId="{8A6F1264-3CA6-4AE6-ABCF-3CF7314B7B91}" srcOrd="3" destOrd="0" presId="urn:microsoft.com/office/officeart/2005/8/layout/chevron1"/>
    <dgm:cxn modelId="{EFEE4AE3-6802-44BD-9BD9-0151CB785ED7}" type="presParOf" srcId="{27DA29AA-5F30-4BF4-8E06-FBBA980B01F2}" destId="{FEB16CA4-E760-489B-B05E-FC4D55FC142C}" srcOrd="4" destOrd="0" presId="urn:microsoft.com/office/officeart/2005/8/layout/chevron1"/>
    <dgm:cxn modelId="{8004C51F-E52F-476E-9E1E-66A134AF7904}" type="presParOf" srcId="{27DA29AA-5F30-4BF4-8E06-FBBA980B01F2}" destId="{FDF3B64E-B02A-446E-A84F-35D1F4DF4B2E}" srcOrd="5" destOrd="0" presId="urn:microsoft.com/office/officeart/2005/8/layout/chevron1"/>
    <dgm:cxn modelId="{4A0DA243-073D-4EDB-BB69-DC4E31C0087E}" type="presParOf" srcId="{27DA29AA-5F30-4BF4-8E06-FBBA980B01F2}" destId="{717DA942-FBF9-4EC8-9DE7-A11F0B719B12}" srcOrd="6"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57739E-1FB6-424D-B409-8230D48A6C1A}" type="doc">
      <dgm:prSet loTypeId="urn:microsoft.com/office/officeart/2005/8/layout/chevron1" loCatId="process" qsTypeId="urn:microsoft.com/office/officeart/2005/8/quickstyle/simple1" qsCatId="simple" csTypeId="urn:microsoft.com/office/officeart/2005/8/colors/accent0_1" csCatId="mainScheme" phldr="1"/>
      <dgm:spPr/>
    </dgm:pt>
    <dgm:pt modelId="{934A9552-6601-441A-8FE2-132547D106F9}">
      <dgm:prSet phldrT="[Text]"/>
      <dgm:spPr>
        <a:solidFill>
          <a:schemeClr val="accent1">
            <a:lumMod val="40000"/>
            <a:lumOff val="60000"/>
          </a:schemeClr>
        </a:solidFill>
      </dgm:spPr>
      <dgm:t>
        <a:bodyPr/>
        <a:lstStyle/>
        <a:p>
          <a:r>
            <a:rPr lang="en-US"/>
            <a:t>System Decomp.</a:t>
          </a:r>
        </a:p>
      </dgm:t>
    </dgm:pt>
    <dgm:pt modelId="{A32FC7A3-305E-4566-9357-7B5B382738BB}" type="parTrans" cxnId="{39410CC5-9B7E-44F0-BE8C-47633F15AAB2}">
      <dgm:prSet/>
      <dgm:spPr/>
      <dgm:t>
        <a:bodyPr/>
        <a:lstStyle/>
        <a:p>
          <a:endParaRPr lang="en-US"/>
        </a:p>
      </dgm:t>
    </dgm:pt>
    <dgm:pt modelId="{1AE91414-1621-475F-A48A-F3A8CB22757F}" type="sibTrans" cxnId="{39410CC5-9B7E-44F0-BE8C-47633F15AAB2}">
      <dgm:prSet/>
      <dgm:spPr/>
      <dgm:t>
        <a:bodyPr/>
        <a:lstStyle/>
        <a:p>
          <a:endParaRPr lang="en-US"/>
        </a:p>
      </dgm:t>
    </dgm:pt>
    <dgm:pt modelId="{92AAFC73-D823-4E2A-A2F4-334F356F6EE4}">
      <dgm:prSet phldrT="[Text]"/>
      <dgm:spPr/>
      <dgm:t>
        <a:bodyPr/>
        <a:lstStyle/>
        <a:p>
          <a:r>
            <a:rPr lang="en-US"/>
            <a:t>Conceptual Design</a:t>
          </a:r>
        </a:p>
      </dgm:t>
    </dgm:pt>
    <dgm:pt modelId="{44398ECE-F223-4DEB-A966-7C1A6F09A939}" type="parTrans" cxnId="{93EBCDAB-9D40-4835-8B2E-3B82481D5029}">
      <dgm:prSet/>
      <dgm:spPr/>
      <dgm:t>
        <a:bodyPr/>
        <a:lstStyle/>
        <a:p>
          <a:endParaRPr lang="en-US"/>
        </a:p>
      </dgm:t>
    </dgm:pt>
    <dgm:pt modelId="{1B09860C-8B11-4CB5-8DE5-76B60F7AF11D}" type="sibTrans" cxnId="{93EBCDAB-9D40-4835-8B2E-3B82481D5029}">
      <dgm:prSet/>
      <dgm:spPr/>
      <dgm:t>
        <a:bodyPr/>
        <a:lstStyle/>
        <a:p>
          <a:endParaRPr lang="en-US"/>
        </a:p>
      </dgm:t>
    </dgm:pt>
    <dgm:pt modelId="{BF3A0F27-3D22-4EB0-B988-364F989AD355}">
      <dgm:prSet phldrT="[Text]"/>
      <dgm:spPr/>
      <dgm:t>
        <a:bodyPr/>
        <a:lstStyle/>
        <a:p>
          <a:r>
            <a:rPr lang="en-US"/>
            <a:t>Preliminary Design</a:t>
          </a:r>
        </a:p>
      </dgm:t>
    </dgm:pt>
    <dgm:pt modelId="{BB68768B-A565-4F5D-BFC8-44BDDFD3B392}" type="parTrans" cxnId="{8A341588-ED5C-4174-999A-DD9543E939F4}">
      <dgm:prSet/>
      <dgm:spPr/>
      <dgm:t>
        <a:bodyPr/>
        <a:lstStyle/>
        <a:p>
          <a:endParaRPr lang="en-US"/>
        </a:p>
      </dgm:t>
    </dgm:pt>
    <dgm:pt modelId="{D3FC9266-3CDF-406B-9156-43034EFECC34}" type="sibTrans" cxnId="{8A341588-ED5C-4174-999A-DD9543E939F4}">
      <dgm:prSet/>
      <dgm:spPr/>
      <dgm:t>
        <a:bodyPr/>
        <a:lstStyle/>
        <a:p>
          <a:endParaRPr lang="en-US"/>
        </a:p>
      </dgm:t>
    </dgm:pt>
    <dgm:pt modelId="{AFB7AAC9-69D3-43F7-BADE-0012395DFD01}">
      <dgm:prSet phldrT="[Text]"/>
      <dgm:spPr/>
      <dgm:t>
        <a:bodyPr/>
        <a:lstStyle/>
        <a:p>
          <a:r>
            <a:rPr lang="en-US" err="1"/>
            <a:t>Proj</a:t>
          </a:r>
          <a:r>
            <a:rPr lang="en-US"/>
            <a:t>. Management</a:t>
          </a:r>
        </a:p>
      </dgm:t>
    </dgm:pt>
    <dgm:pt modelId="{6DF6E035-E37F-48EA-8967-9247BEF4DB6B}" type="parTrans" cxnId="{B00A7258-1704-4C2E-8A8D-AB422A356B83}">
      <dgm:prSet/>
      <dgm:spPr/>
      <dgm:t>
        <a:bodyPr/>
        <a:lstStyle/>
        <a:p>
          <a:endParaRPr lang="en-US"/>
        </a:p>
      </dgm:t>
    </dgm:pt>
    <dgm:pt modelId="{6A87B0D7-7EAB-44C9-8FFF-282EAD0EB643}" type="sibTrans" cxnId="{B00A7258-1704-4C2E-8A8D-AB422A356B83}">
      <dgm:prSet/>
      <dgm:spPr/>
      <dgm:t>
        <a:bodyPr/>
        <a:lstStyle/>
        <a:p>
          <a:endParaRPr lang="en-US"/>
        </a:p>
      </dgm:t>
    </dgm:pt>
    <dgm:pt modelId="{27DA29AA-5F30-4BF4-8E06-FBBA980B01F2}" type="pres">
      <dgm:prSet presAssocID="{4A57739E-1FB6-424D-B409-8230D48A6C1A}" presName="Name0" presStyleCnt="0">
        <dgm:presLayoutVars>
          <dgm:dir/>
          <dgm:animLvl val="lvl"/>
          <dgm:resizeHandles val="exact"/>
        </dgm:presLayoutVars>
      </dgm:prSet>
      <dgm:spPr/>
    </dgm:pt>
    <dgm:pt modelId="{7BDAB424-5D6F-4B5D-BBB4-F181D4359534}" type="pres">
      <dgm:prSet presAssocID="{934A9552-6601-441A-8FE2-132547D106F9}" presName="parTxOnly" presStyleLbl="node1" presStyleIdx="0" presStyleCnt="4" custScaleY="42821">
        <dgm:presLayoutVars>
          <dgm:chMax val="0"/>
          <dgm:chPref val="0"/>
          <dgm:bulletEnabled val="1"/>
        </dgm:presLayoutVars>
      </dgm:prSet>
      <dgm:spPr>
        <a:solidFill>
          <a:schemeClr val="tx2">
            <a:lumMod val="10000"/>
            <a:lumOff val="90000"/>
          </a:schemeClr>
        </a:solidFill>
      </dgm:spPr>
    </dgm:pt>
    <dgm:pt modelId="{F563AC2B-52C3-40BF-A293-5CA1A3698EEA}" type="pres">
      <dgm:prSet presAssocID="{1AE91414-1621-475F-A48A-F3A8CB22757F}" presName="parTxOnlySpace" presStyleCnt="0"/>
      <dgm:spPr/>
    </dgm:pt>
    <dgm:pt modelId="{36BA78E5-7445-4546-8349-0F74A68A066C}" type="pres">
      <dgm:prSet presAssocID="{92AAFC73-D823-4E2A-A2F4-334F356F6EE4}" presName="parTxOnly" presStyleLbl="node1" presStyleIdx="1" presStyleCnt="4" custScaleY="42821">
        <dgm:presLayoutVars>
          <dgm:chMax val="0"/>
          <dgm:chPref val="0"/>
          <dgm:bulletEnabled val="1"/>
        </dgm:presLayoutVars>
      </dgm:prSet>
      <dgm:spPr/>
    </dgm:pt>
    <dgm:pt modelId="{8A6F1264-3CA6-4AE6-ABCF-3CF7314B7B91}" type="pres">
      <dgm:prSet presAssocID="{1B09860C-8B11-4CB5-8DE5-76B60F7AF11D}" presName="parTxOnlySpace" presStyleCnt="0"/>
      <dgm:spPr/>
    </dgm:pt>
    <dgm:pt modelId="{FEB16CA4-E760-489B-B05E-FC4D55FC142C}" type="pres">
      <dgm:prSet presAssocID="{BF3A0F27-3D22-4EB0-B988-364F989AD355}" presName="parTxOnly" presStyleLbl="node1" presStyleIdx="2" presStyleCnt="4" custScaleY="42821">
        <dgm:presLayoutVars>
          <dgm:chMax val="0"/>
          <dgm:chPref val="0"/>
          <dgm:bulletEnabled val="1"/>
        </dgm:presLayoutVars>
      </dgm:prSet>
      <dgm:spPr/>
    </dgm:pt>
    <dgm:pt modelId="{FDF3B64E-B02A-446E-A84F-35D1F4DF4B2E}" type="pres">
      <dgm:prSet presAssocID="{D3FC9266-3CDF-406B-9156-43034EFECC34}" presName="parTxOnlySpace" presStyleCnt="0"/>
      <dgm:spPr/>
    </dgm:pt>
    <dgm:pt modelId="{717DA942-FBF9-4EC8-9DE7-A11F0B719B12}" type="pres">
      <dgm:prSet presAssocID="{AFB7AAC9-69D3-43F7-BADE-0012395DFD01}" presName="parTxOnly" presStyleLbl="node1" presStyleIdx="3" presStyleCnt="4" custScaleY="42821">
        <dgm:presLayoutVars>
          <dgm:chMax val="0"/>
          <dgm:chPref val="0"/>
          <dgm:bulletEnabled val="1"/>
        </dgm:presLayoutVars>
      </dgm:prSet>
      <dgm:spPr/>
    </dgm:pt>
  </dgm:ptLst>
  <dgm:cxnLst>
    <dgm:cxn modelId="{46576625-9C3E-41E2-B09E-B2C75CDB18D6}" type="presOf" srcId="{934A9552-6601-441A-8FE2-132547D106F9}" destId="{7BDAB424-5D6F-4B5D-BBB4-F181D4359534}" srcOrd="0" destOrd="0" presId="urn:microsoft.com/office/officeart/2005/8/layout/chevron1"/>
    <dgm:cxn modelId="{8F62072B-4FD6-4C3C-9F2F-95B4E261F2BE}" type="presOf" srcId="{4A57739E-1FB6-424D-B409-8230D48A6C1A}" destId="{27DA29AA-5F30-4BF4-8E06-FBBA980B01F2}" srcOrd="0" destOrd="0" presId="urn:microsoft.com/office/officeart/2005/8/layout/chevron1"/>
    <dgm:cxn modelId="{E48A5039-1863-496A-A3AD-D779A9729036}" type="presOf" srcId="{92AAFC73-D823-4E2A-A2F4-334F356F6EE4}" destId="{36BA78E5-7445-4546-8349-0F74A68A066C}" srcOrd="0" destOrd="0" presId="urn:microsoft.com/office/officeart/2005/8/layout/chevron1"/>
    <dgm:cxn modelId="{7A48BF63-A9B5-4F67-A0AB-2DF4DEDBCB47}" type="presOf" srcId="{AFB7AAC9-69D3-43F7-BADE-0012395DFD01}" destId="{717DA942-FBF9-4EC8-9DE7-A11F0B719B12}" srcOrd="0" destOrd="0" presId="urn:microsoft.com/office/officeart/2005/8/layout/chevron1"/>
    <dgm:cxn modelId="{256DE56C-4571-47E1-A6D8-22A0A595642B}" type="presOf" srcId="{BF3A0F27-3D22-4EB0-B988-364F989AD355}" destId="{FEB16CA4-E760-489B-B05E-FC4D55FC142C}" srcOrd="0" destOrd="0" presId="urn:microsoft.com/office/officeart/2005/8/layout/chevron1"/>
    <dgm:cxn modelId="{B00A7258-1704-4C2E-8A8D-AB422A356B83}" srcId="{4A57739E-1FB6-424D-B409-8230D48A6C1A}" destId="{AFB7AAC9-69D3-43F7-BADE-0012395DFD01}" srcOrd="3" destOrd="0" parTransId="{6DF6E035-E37F-48EA-8967-9247BEF4DB6B}" sibTransId="{6A87B0D7-7EAB-44C9-8FFF-282EAD0EB643}"/>
    <dgm:cxn modelId="{8A341588-ED5C-4174-999A-DD9543E939F4}" srcId="{4A57739E-1FB6-424D-B409-8230D48A6C1A}" destId="{BF3A0F27-3D22-4EB0-B988-364F989AD355}" srcOrd="2" destOrd="0" parTransId="{BB68768B-A565-4F5D-BFC8-44BDDFD3B392}" sibTransId="{D3FC9266-3CDF-406B-9156-43034EFECC34}"/>
    <dgm:cxn modelId="{93EBCDAB-9D40-4835-8B2E-3B82481D5029}" srcId="{4A57739E-1FB6-424D-B409-8230D48A6C1A}" destId="{92AAFC73-D823-4E2A-A2F4-334F356F6EE4}" srcOrd="1" destOrd="0" parTransId="{44398ECE-F223-4DEB-A966-7C1A6F09A939}" sibTransId="{1B09860C-8B11-4CB5-8DE5-76B60F7AF11D}"/>
    <dgm:cxn modelId="{39410CC5-9B7E-44F0-BE8C-47633F15AAB2}" srcId="{4A57739E-1FB6-424D-B409-8230D48A6C1A}" destId="{934A9552-6601-441A-8FE2-132547D106F9}" srcOrd="0" destOrd="0" parTransId="{A32FC7A3-305E-4566-9357-7B5B382738BB}" sibTransId="{1AE91414-1621-475F-A48A-F3A8CB22757F}"/>
    <dgm:cxn modelId="{35191107-9553-44FF-A44B-948332E5800E}" type="presParOf" srcId="{27DA29AA-5F30-4BF4-8E06-FBBA980B01F2}" destId="{7BDAB424-5D6F-4B5D-BBB4-F181D4359534}" srcOrd="0" destOrd="0" presId="urn:microsoft.com/office/officeart/2005/8/layout/chevron1"/>
    <dgm:cxn modelId="{EDAF353B-1D6F-477E-8ED4-73B6978A6E54}" type="presParOf" srcId="{27DA29AA-5F30-4BF4-8E06-FBBA980B01F2}" destId="{F563AC2B-52C3-40BF-A293-5CA1A3698EEA}" srcOrd="1" destOrd="0" presId="urn:microsoft.com/office/officeart/2005/8/layout/chevron1"/>
    <dgm:cxn modelId="{769AE470-BD71-4564-9F26-3E01A5FB6275}" type="presParOf" srcId="{27DA29AA-5F30-4BF4-8E06-FBBA980B01F2}" destId="{36BA78E5-7445-4546-8349-0F74A68A066C}" srcOrd="2" destOrd="0" presId="urn:microsoft.com/office/officeart/2005/8/layout/chevron1"/>
    <dgm:cxn modelId="{26926D93-4ECB-4672-A3E6-91692FF35634}" type="presParOf" srcId="{27DA29AA-5F30-4BF4-8E06-FBBA980B01F2}" destId="{8A6F1264-3CA6-4AE6-ABCF-3CF7314B7B91}" srcOrd="3" destOrd="0" presId="urn:microsoft.com/office/officeart/2005/8/layout/chevron1"/>
    <dgm:cxn modelId="{EFEE4AE3-6802-44BD-9BD9-0151CB785ED7}" type="presParOf" srcId="{27DA29AA-5F30-4BF4-8E06-FBBA980B01F2}" destId="{FEB16CA4-E760-489B-B05E-FC4D55FC142C}" srcOrd="4" destOrd="0" presId="urn:microsoft.com/office/officeart/2005/8/layout/chevron1"/>
    <dgm:cxn modelId="{8004C51F-E52F-476E-9E1E-66A134AF7904}" type="presParOf" srcId="{27DA29AA-5F30-4BF4-8E06-FBBA980B01F2}" destId="{FDF3B64E-B02A-446E-A84F-35D1F4DF4B2E}" srcOrd="5" destOrd="0" presId="urn:microsoft.com/office/officeart/2005/8/layout/chevron1"/>
    <dgm:cxn modelId="{4A0DA243-073D-4EDB-BB69-DC4E31C0087E}" type="presParOf" srcId="{27DA29AA-5F30-4BF4-8E06-FBBA980B01F2}" destId="{717DA942-FBF9-4EC8-9DE7-A11F0B719B12}" srcOrd="6"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4A57739E-1FB6-424D-B409-8230D48A6C1A}" type="doc">
      <dgm:prSet loTypeId="urn:microsoft.com/office/officeart/2005/8/layout/chevron1" loCatId="process" qsTypeId="urn:microsoft.com/office/officeart/2005/8/quickstyle/simple1" qsCatId="simple" csTypeId="urn:microsoft.com/office/officeart/2005/8/colors/accent0_1" csCatId="mainScheme" phldr="1"/>
      <dgm:spPr/>
    </dgm:pt>
    <dgm:pt modelId="{934A9552-6601-441A-8FE2-132547D106F9}">
      <dgm:prSet phldrT="[Text]"/>
      <dgm:spPr>
        <a:noFill/>
      </dgm:spPr>
      <dgm:t>
        <a:bodyPr/>
        <a:lstStyle/>
        <a:p>
          <a:r>
            <a:rPr lang="en-US"/>
            <a:t>System Decomp.</a:t>
          </a:r>
        </a:p>
      </dgm:t>
    </dgm:pt>
    <dgm:pt modelId="{A32FC7A3-305E-4566-9357-7B5B382738BB}" type="parTrans" cxnId="{39410CC5-9B7E-44F0-BE8C-47633F15AAB2}">
      <dgm:prSet/>
      <dgm:spPr/>
      <dgm:t>
        <a:bodyPr/>
        <a:lstStyle/>
        <a:p>
          <a:endParaRPr lang="en-US"/>
        </a:p>
      </dgm:t>
    </dgm:pt>
    <dgm:pt modelId="{1AE91414-1621-475F-A48A-F3A8CB22757F}" type="sibTrans" cxnId="{39410CC5-9B7E-44F0-BE8C-47633F15AAB2}">
      <dgm:prSet/>
      <dgm:spPr/>
      <dgm:t>
        <a:bodyPr/>
        <a:lstStyle/>
        <a:p>
          <a:endParaRPr lang="en-US"/>
        </a:p>
      </dgm:t>
    </dgm:pt>
    <dgm:pt modelId="{92AAFC73-D823-4E2A-A2F4-334F356F6EE4}">
      <dgm:prSet phldrT="[Text]"/>
      <dgm:spPr/>
      <dgm:t>
        <a:bodyPr/>
        <a:lstStyle/>
        <a:p>
          <a:r>
            <a:rPr lang="en-US"/>
            <a:t>Conceptual Design</a:t>
          </a:r>
        </a:p>
      </dgm:t>
    </dgm:pt>
    <dgm:pt modelId="{44398ECE-F223-4DEB-A966-7C1A6F09A939}" type="parTrans" cxnId="{93EBCDAB-9D40-4835-8B2E-3B82481D5029}">
      <dgm:prSet/>
      <dgm:spPr/>
      <dgm:t>
        <a:bodyPr/>
        <a:lstStyle/>
        <a:p>
          <a:endParaRPr lang="en-US"/>
        </a:p>
      </dgm:t>
    </dgm:pt>
    <dgm:pt modelId="{1B09860C-8B11-4CB5-8DE5-76B60F7AF11D}" type="sibTrans" cxnId="{93EBCDAB-9D40-4835-8B2E-3B82481D5029}">
      <dgm:prSet/>
      <dgm:spPr/>
      <dgm:t>
        <a:bodyPr/>
        <a:lstStyle/>
        <a:p>
          <a:endParaRPr lang="en-US"/>
        </a:p>
      </dgm:t>
    </dgm:pt>
    <dgm:pt modelId="{BF3A0F27-3D22-4EB0-B988-364F989AD355}">
      <dgm:prSet phldrT="[Text]"/>
      <dgm:spPr>
        <a:solidFill>
          <a:srgbClr val="C8F2D2"/>
        </a:solidFill>
      </dgm:spPr>
      <dgm:t>
        <a:bodyPr/>
        <a:lstStyle/>
        <a:p>
          <a:r>
            <a:rPr lang="en-US"/>
            <a:t>Preliminary Design</a:t>
          </a:r>
        </a:p>
      </dgm:t>
    </dgm:pt>
    <dgm:pt modelId="{BB68768B-A565-4F5D-BFC8-44BDDFD3B392}" type="parTrans" cxnId="{8A341588-ED5C-4174-999A-DD9543E939F4}">
      <dgm:prSet/>
      <dgm:spPr/>
      <dgm:t>
        <a:bodyPr/>
        <a:lstStyle/>
        <a:p>
          <a:endParaRPr lang="en-US"/>
        </a:p>
      </dgm:t>
    </dgm:pt>
    <dgm:pt modelId="{D3FC9266-3CDF-406B-9156-43034EFECC34}" type="sibTrans" cxnId="{8A341588-ED5C-4174-999A-DD9543E939F4}">
      <dgm:prSet/>
      <dgm:spPr/>
      <dgm:t>
        <a:bodyPr/>
        <a:lstStyle/>
        <a:p>
          <a:endParaRPr lang="en-US"/>
        </a:p>
      </dgm:t>
    </dgm:pt>
    <dgm:pt modelId="{AFB7AAC9-69D3-43F7-BADE-0012395DFD01}">
      <dgm:prSet phldrT="[Text]"/>
      <dgm:spPr/>
      <dgm:t>
        <a:bodyPr/>
        <a:lstStyle/>
        <a:p>
          <a:r>
            <a:rPr lang="en-US" err="1"/>
            <a:t>Proj</a:t>
          </a:r>
          <a:r>
            <a:rPr lang="en-US"/>
            <a:t>. Management</a:t>
          </a:r>
        </a:p>
      </dgm:t>
    </dgm:pt>
    <dgm:pt modelId="{6DF6E035-E37F-48EA-8967-9247BEF4DB6B}" type="parTrans" cxnId="{B00A7258-1704-4C2E-8A8D-AB422A356B83}">
      <dgm:prSet/>
      <dgm:spPr/>
      <dgm:t>
        <a:bodyPr/>
        <a:lstStyle/>
        <a:p>
          <a:endParaRPr lang="en-US"/>
        </a:p>
      </dgm:t>
    </dgm:pt>
    <dgm:pt modelId="{6A87B0D7-7EAB-44C9-8FFF-282EAD0EB643}" type="sibTrans" cxnId="{B00A7258-1704-4C2E-8A8D-AB422A356B83}">
      <dgm:prSet/>
      <dgm:spPr/>
      <dgm:t>
        <a:bodyPr/>
        <a:lstStyle/>
        <a:p>
          <a:endParaRPr lang="en-US"/>
        </a:p>
      </dgm:t>
    </dgm:pt>
    <dgm:pt modelId="{27DA29AA-5F30-4BF4-8E06-FBBA980B01F2}" type="pres">
      <dgm:prSet presAssocID="{4A57739E-1FB6-424D-B409-8230D48A6C1A}" presName="Name0" presStyleCnt="0">
        <dgm:presLayoutVars>
          <dgm:dir/>
          <dgm:animLvl val="lvl"/>
          <dgm:resizeHandles val="exact"/>
        </dgm:presLayoutVars>
      </dgm:prSet>
      <dgm:spPr/>
    </dgm:pt>
    <dgm:pt modelId="{7BDAB424-5D6F-4B5D-BBB4-F181D4359534}" type="pres">
      <dgm:prSet presAssocID="{934A9552-6601-441A-8FE2-132547D106F9}" presName="parTxOnly" presStyleLbl="node1" presStyleIdx="0" presStyleCnt="4" custScaleY="42821">
        <dgm:presLayoutVars>
          <dgm:chMax val="0"/>
          <dgm:chPref val="0"/>
          <dgm:bulletEnabled val="1"/>
        </dgm:presLayoutVars>
      </dgm:prSet>
      <dgm:spPr/>
    </dgm:pt>
    <dgm:pt modelId="{F563AC2B-52C3-40BF-A293-5CA1A3698EEA}" type="pres">
      <dgm:prSet presAssocID="{1AE91414-1621-475F-A48A-F3A8CB22757F}" presName="parTxOnlySpace" presStyleCnt="0"/>
      <dgm:spPr/>
    </dgm:pt>
    <dgm:pt modelId="{36BA78E5-7445-4546-8349-0F74A68A066C}" type="pres">
      <dgm:prSet presAssocID="{92AAFC73-D823-4E2A-A2F4-334F356F6EE4}" presName="parTxOnly" presStyleLbl="node1" presStyleIdx="1" presStyleCnt="4" custScaleY="42821">
        <dgm:presLayoutVars>
          <dgm:chMax val="0"/>
          <dgm:chPref val="0"/>
          <dgm:bulletEnabled val="1"/>
        </dgm:presLayoutVars>
      </dgm:prSet>
      <dgm:spPr/>
    </dgm:pt>
    <dgm:pt modelId="{8A6F1264-3CA6-4AE6-ABCF-3CF7314B7B91}" type="pres">
      <dgm:prSet presAssocID="{1B09860C-8B11-4CB5-8DE5-76B60F7AF11D}" presName="parTxOnlySpace" presStyleCnt="0"/>
      <dgm:spPr/>
    </dgm:pt>
    <dgm:pt modelId="{FEB16CA4-E760-489B-B05E-FC4D55FC142C}" type="pres">
      <dgm:prSet presAssocID="{BF3A0F27-3D22-4EB0-B988-364F989AD355}" presName="parTxOnly" presStyleLbl="node1" presStyleIdx="2" presStyleCnt="4" custScaleY="42821">
        <dgm:presLayoutVars>
          <dgm:chMax val="0"/>
          <dgm:chPref val="0"/>
          <dgm:bulletEnabled val="1"/>
        </dgm:presLayoutVars>
      </dgm:prSet>
      <dgm:spPr/>
    </dgm:pt>
    <dgm:pt modelId="{FDF3B64E-B02A-446E-A84F-35D1F4DF4B2E}" type="pres">
      <dgm:prSet presAssocID="{D3FC9266-3CDF-406B-9156-43034EFECC34}" presName="parTxOnlySpace" presStyleCnt="0"/>
      <dgm:spPr/>
    </dgm:pt>
    <dgm:pt modelId="{717DA942-FBF9-4EC8-9DE7-A11F0B719B12}" type="pres">
      <dgm:prSet presAssocID="{AFB7AAC9-69D3-43F7-BADE-0012395DFD01}" presName="parTxOnly" presStyleLbl="node1" presStyleIdx="3" presStyleCnt="4" custScaleY="42821">
        <dgm:presLayoutVars>
          <dgm:chMax val="0"/>
          <dgm:chPref val="0"/>
          <dgm:bulletEnabled val="1"/>
        </dgm:presLayoutVars>
      </dgm:prSet>
      <dgm:spPr/>
    </dgm:pt>
  </dgm:ptLst>
  <dgm:cxnLst>
    <dgm:cxn modelId="{46576625-9C3E-41E2-B09E-B2C75CDB18D6}" type="presOf" srcId="{934A9552-6601-441A-8FE2-132547D106F9}" destId="{7BDAB424-5D6F-4B5D-BBB4-F181D4359534}" srcOrd="0" destOrd="0" presId="urn:microsoft.com/office/officeart/2005/8/layout/chevron1"/>
    <dgm:cxn modelId="{8F62072B-4FD6-4C3C-9F2F-95B4E261F2BE}" type="presOf" srcId="{4A57739E-1FB6-424D-B409-8230D48A6C1A}" destId="{27DA29AA-5F30-4BF4-8E06-FBBA980B01F2}" srcOrd="0" destOrd="0" presId="urn:microsoft.com/office/officeart/2005/8/layout/chevron1"/>
    <dgm:cxn modelId="{E48A5039-1863-496A-A3AD-D779A9729036}" type="presOf" srcId="{92AAFC73-D823-4E2A-A2F4-334F356F6EE4}" destId="{36BA78E5-7445-4546-8349-0F74A68A066C}" srcOrd="0" destOrd="0" presId="urn:microsoft.com/office/officeart/2005/8/layout/chevron1"/>
    <dgm:cxn modelId="{7A48BF63-A9B5-4F67-A0AB-2DF4DEDBCB47}" type="presOf" srcId="{AFB7AAC9-69D3-43F7-BADE-0012395DFD01}" destId="{717DA942-FBF9-4EC8-9DE7-A11F0B719B12}" srcOrd="0" destOrd="0" presId="urn:microsoft.com/office/officeart/2005/8/layout/chevron1"/>
    <dgm:cxn modelId="{256DE56C-4571-47E1-A6D8-22A0A595642B}" type="presOf" srcId="{BF3A0F27-3D22-4EB0-B988-364F989AD355}" destId="{FEB16CA4-E760-489B-B05E-FC4D55FC142C}" srcOrd="0" destOrd="0" presId="urn:microsoft.com/office/officeart/2005/8/layout/chevron1"/>
    <dgm:cxn modelId="{B00A7258-1704-4C2E-8A8D-AB422A356B83}" srcId="{4A57739E-1FB6-424D-B409-8230D48A6C1A}" destId="{AFB7AAC9-69D3-43F7-BADE-0012395DFD01}" srcOrd="3" destOrd="0" parTransId="{6DF6E035-E37F-48EA-8967-9247BEF4DB6B}" sibTransId="{6A87B0D7-7EAB-44C9-8FFF-282EAD0EB643}"/>
    <dgm:cxn modelId="{8A341588-ED5C-4174-999A-DD9543E939F4}" srcId="{4A57739E-1FB6-424D-B409-8230D48A6C1A}" destId="{BF3A0F27-3D22-4EB0-B988-364F989AD355}" srcOrd="2" destOrd="0" parTransId="{BB68768B-A565-4F5D-BFC8-44BDDFD3B392}" sibTransId="{D3FC9266-3CDF-406B-9156-43034EFECC34}"/>
    <dgm:cxn modelId="{93EBCDAB-9D40-4835-8B2E-3B82481D5029}" srcId="{4A57739E-1FB6-424D-B409-8230D48A6C1A}" destId="{92AAFC73-D823-4E2A-A2F4-334F356F6EE4}" srcOrd="1" destOrd="0" parTransId="{44398ECE-F223-4DEB-A966-7C1A6F09A939}" sibTransId="{1B09860C-8B11-4CB5-8DE5-76B60F7AF11D}"/>
    <dgm:cxn modelId="{39410CC5-9B7E-44F0-BE8C-47633F15AAB2}" srcId="{4A57739E-1FB6-424D-B409-8230D48A6C1A}" destId="{934A9552-6601-441A-8FE2-132547D106F9}" srcOrd="0" destOrd="0" parTransId="{A32FC7A3-305E-4566-9357-7B5B382738BB}" sibTransId="{1AE91414-1621-475F-A48A-F3A8CB22757F}"/>
    <dgm:cxn modelId="{35191107-9553-44FF-A44B-948332E5800E}" type="presParOf" srcId="{27DA29AA-5F30-4BF4-8E06-FBBA980B01F2}" destId="{7BDAB424-5D6F-4B5D-BBB4-F181D4359534}" srcOrd="0" destOrd="0" presId="urn:microsoft.com/office/officeart/2005/8/layout/chevron1"/>
    <dgm:cxn modelId="{EDAF353B-1D6F-477E-8ED4-73B6978A6E54}" type="presParOf" srcId="{27DA29AA-5F30-4BF4-8E06-FBBA980B01F2}" destId="{F563AC2B-52C3-40BF-A293-5CA1A3698EEA}" srcOrd="1" destOrd="0" presId="urn:microsoft.com/office/officeart/2005/8/layout/chevron1"/>
    <dgm:cxn modelId="{769AE470-BD71-4564-9F26-3E01A5FB6275}" type="presParOf" srcId="{27DA29AA-5F30-4BF4-8E06-FBBA980B01F2}" destId="{36BA78E5-7445-4546-8349-0F74A68A066C}" srcOrd="2" destOrd="0" presId="urn:microsoft.com/office/officeart/2005/8/layout/chevron1"/>
    <dgm:cxn modelId="{26926D93-4ECB-4672-A3E6-91692FF35634}" type="presParOf" srcId="{27DA29AA-5F30-4BF4-8E06-FBBA980B01F2}" destId="{8A6F1264-3CA6-4AE6-ABCF-3CF7314B7B91}" srcOrd="3" destOrd="0" presId="urn:microsoft.com/office/officeart/2005/8/layout/chevron1"/>
    <dgm:cxn modelId="{EFEE4AE3-6802-44BD-9BD9-0151CB785ED7}" type="presParOf" srcId="{27DA29AA-5F30-4BF4-8E06-FBBA980B01F2}" destId="{FEB16CA4-E760-489B-B05E-FC4D55FC142C}" srcOrd="4" destOrd="0" presId="urn:microsoft.com/office/officeart/2005/8/layout/chevron1"/>
    <dgm:cxn modelId="{8004C51F-E52F-476E-9E1E-66A134AF7904}" type="presParOf" srcId="{27DA29AA-5F30-4BF4-8E06-FBBA980B01F2}" destId="{FDF3B64E-B02A-446E-A84F-35D1F4DF4B2E}" srcOrd="5" destOrd="0" presId="urn:microsoft.com/office/officeart/2005/8/layout/chevron1"/>
    <dgm:cxn modelId="{4A0DA243-073D-4EDB-BB69-DC4E31C0087E}" type="presParOf" srcId="{27DA29AA-5F30-4BF4-8E06-FBBA980B01F2}" destId="{717DA942-FBF9-4EC8-9DE7-A11F0B719B12}" srcOrd="6"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08253A53-CED6-4BD9-9993-FA6257CAAE6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D25CFCA8-C141-4842-B17E-F5AB62D3DB07}">
      <dgm:prSet phldrT="[Text]"/>
      <dgm:spPr/>
      <dgm:t>
        <a:bodyPr/>
        <a:lstStyle/>
        <a:p>
          <a:r>
            <a:rPr lang="en-US"/>
            <a:t>Processing Equipment</a:t>
          </a:r>
        </a:p>
      </dgm:t>
    </dgm:pt>
    <dgm:pt modelId="{D5B67561-0822-436C-B14B-B676C5873D15}" type="parTrans" cxnId="{B4FDD99D-195E-49C3-B942-E84575BE0ECE}">
      <dgm:prSet/>
      <dgm:spPr/>
      <dgm:t>
        <a:bodyPr/>
        <a:lstStyle/>
        <a:p>
          <a:endParaRPr lang="en-US"/>
        </a:p>
      </dgm:t>
    </dgm:pt>
    <dgm:pt modelId="{1CDABEFA-4495-4BC1-8BC9-4ED5EF5D321F}" type="sibTrans" cxnId="{B4FDD99D-195E-49C3-B942-E84575BE0ECE}">
      <dgm:prSet/>
      <dgm:spPr/>
      <dgm:t>
        <a:bodyPr/>
        <a:lstStyle/>
        <a:p>
          <a:endParaRPr lang="en-US"/>
        </a:p>
      </dgm:t>
    </dgm:pt>
    <dgm:pt modelId="{5260D72A-75BC-4A1E-AB7D-8AC7725CC075}">
      <dgm:prSet phldrT="[Text]"/>
      <dgm:spPr/>
      <dgm:t>
        <a:bodyPr/>
        <a:lstStyle/>
        <a:p>
          <a:r>
            <a:rPr lang="en-US"/>
            <a:t>Circuitry</a:t>
          </a:r>
        </a:p>
      </dgm:t>
    </dgm:pt>
    <dgm:pt modelId="{CF8C6416-4FBF-4CCD-BEB9-8A2675246F4A}" type="parTrans" cxnId="{46BB4C2C-6DFD-4A99-B44E-FBAA24AB6219}">
      <dgm:prSet/>
      <dgm:spPr/>
      <dgm:t>
        <a:bodyPr/>
        <a:lstStyle/>
        <a:p>
          <a:endParaRPr lang="en-US"/>
        </a:p>
      </dgm:t>
    </dgm:pt>
    <dgm:pt modelId="{5E57B26E-CB9A-4BC6-9DA0-6E973F0AD1B4}" type="sibTrans" cxnId="{46BB4C2C-6DFD-4A99-B44E-FBAA24AB6219}">
      <dgm:prSet/>
      <dgm:spPr/>
      <dgm:t>
        <a:bodyPr/>
        <a:lstStyle/>
        <a:p>
          <a:endParaRPr lang="en-US"/>
        </a:p>
      </dgm:t>
    </dgm:pt>
    <dgm:pt modelId="{39AAB949-2E8E-4E85-8F7C-8F89DD27C6F0}">
      <dgm:prSet phldrT="[Text]"/>
      <dgm:spPr/>
      <dgm:t>
        <a:bodyPr/>
        <a:lstStyle/>
        <a:p>
          <a:r>
            <a:rPr lang="en-US"/>
            <a:t>Batteries</a:t>
          </a:r>
        </a:p>
      </dgm:t>
    </dgm:pt>
    <dgm:pt modelId="{1B3980BE-27C2-4DF2-8D81-2F45E5B02863}" type="parTrans" cxnId="{41070C20-240D-4E6B-8FB4-5EFD226226D8}">
      <dgm:prSet/>
      <dgm:spPr/>
      <dgm:t>
        <a:bodyPr/>
        <a:lstStyle/>
        <a:p>
          <a:endParaRPr lang="en-US"/>
        </a:p>
      </dgm:t>
    </dgm:pt>
    <dgm:pt modelId="{4F6A51E5-8CD9-4D64-A4BE-4AF324A60039}" type="sibTrans" cxnId="{41070C20-240D-4E6B-8FB4-5EFD226226D8}">
      <dgm:prSet/>
      <dgm:spPr/>
      <dgm:t>
        <a:bodyPr/>
        <a:lstStyle/>
        <a:p>
          <a:endParaRPr lang="en-US"/>
        </a:p>
      </dgm:t>
    </dgm:pt>
    <dgm:pt modelId="{1DAA36B5-A8F8-44D0-BBB1-5A3E357E0481}" type="pres">
      <dgm:prSet presAssocID="{08253A53-CED6-4BD9-9993-FA6257CAAE61}" presName="linear" presStyleCnt="0">
        <dgm:presLayoutVars>
          <dgm:dir/>
          <dgm:animLvl val="lvl"/>
          <dgm:resizeHandles val="exact"/>
        </dgm:presLayoutVars>
      </dgm:prSet>
      <dgm:spPr/>
    </dgm:pt>
    <dgm:pt modelId="{5B335598-354A-4592-9A49-C36543D13F11}" type="pres">
      <dgm:prSet presAssocID="{D25CFCA8-C141-4842-B17E-F5AB62D3DB07}" presName="parentLin" presStyleCnt="0"/>
      <dgm:spPr/>
    </dgm:pt>
    <dgm:pt modelId="{21A628A2-F122-4FC6-92CA-AC2A19EFFABB}" type="pres">
      <dgm:prSet presAssocID="{D25CFCA8-C141-4842-B17E-F5AB62D3DB07}" presName="parentLeftMargin" presStyleLbl="node1" presStyleIdx="0" presStyleCnt="3"/>
      <dgm:spPr/>
    </dgm:pt>
    <dgm:pt modelId="{8CFD2096-6BCF-4595-BE55-1496573073CF}" type="pres">
      <dgm:prSet presAssocID="{D25CFCA8-C141-4842-B17E-F5AB62D3DB07}" presName="parentText" presStyleLbl="node1" presStyleIdx="0" presStyleCnt="3">
        <dgm:presLayoutVars>
          <dgm:chMax val="0"/>
          <dgm:bulletEnabled val="1"/>
        </dgm:presLayoutVars>
      </dgm:prSet>
      <dgm:spPr/>
    </dgm:pt>
    <dgm:pt modelId="{9662ECA0-7E20-4975-9660-2D2EE2D9B5DE}" type="pres">
      <dgm:prSet presAssocID="{D25CFCA8-C141-4842-B17E-F5AB62D3DB07}" presName="negativeSpace" presStyleCnt="0"/>
      <dgm:spPr/>
    </dgm:pt>
    <dgm:pt modelId="{C688E64C-E8BE-41DC-A1DD-718EA9F8BE22}" type="pres">
      <dgm:prSet presAssocID="{D25CFCA8-C141-4842-B17E-F5AB62D3DB07}" presName="childText" presStyleLbl="conFgAcc1" presStyleIdx="0" presStyleCnt="3">
        <dgm:presLayoutVars>
          <dgm:bulletEnabled val="1"/>
        </dgm:presLayoutVars>
      </dgm:prSet>
      <dgm:spPr/>
    </dgm:pt>
    <dgm:pt modelId="{B82F3B38-29AE-4044-A05A-F6ACFF56E5A9}" type="pres">
      <dgm:prSet presAssocID="{1CDABEFA-4495-4BC1-8BC9-4ED5EF5D321F}" presName="spaceBetweenRectangles" presStyleCnt="0"/>
      <dgm:spPr/>
    </dgm:pt>
    <dgm:pt modelId="{669A5858-D34B-44A5-AAEA-AE0E074BA9FF}" type="pres">
      <dgm:prSet presAssocID="{5260D72A-75BC-4A1E-AB7D-8AC7725CC075}" presName="parentLin" presStyleCnt="0"/>
      <dgm:spPr/>
    </dgm:pt>
    <dgm:pt modelId="{F2B03AEE-A0CD-4A8D-8E24-CA863FEBD4B2}" type="pres">
      <dgm:prSet presAssocID="{5260D72A-75BC-4A1E-AB7D-8AC7725CC075}" presName="parentLeftMargin" presStyleLbl="node1" presStyleIdx="0" presStyleCnt="3"/>
      <dgm:spPr/>
    </dgm:pt>
    <dgm:pt modelId="{61F66D66-30DB-4D63-A376-1AC0148B7D7A}" type="pres">
      <dgm:prSet presAssocID="{5260D72A-75BC-4A1E-AB7D-8AC7725CC075}" presName="parentText" presStyleLbl="node1" presStyleIdx="1" presStyleCnt="3">
        <dgm:presLayoutVars>
          <dgm:chMax val="0"/>
          <dgm:bulletEnabled val="1"/>
        </dgm:presLayoutVars>
      </dgm:prSet>
      <dgm:spPr/>
    </dgm:pt>
    <dgm:pt modelId="{586D1AAD-4BEE-4DBD-B8FF-2332D1A54050}" type="pres">
      <dgm:prSet presAssocID="{5260D72A-75BC-4A1E-AB7D-8AC7725CC075}" presName="negativeSpace" presStyleCnt="0"/>
      <dgm:spPr/>
    </dgm:pt>
    <dgm:pt modelId="{E0124545-A72E-4FFE-B9BF-8103A9BAF1B5}" type="pres">
      <dgm:prSet presAssocID="{5260D72A-75BC-4A1E-AB7D-8AC7725CC075}" presName="childText" presStyleLbl="conFgAcc1" presStyleIdx="1" presStyleCnt="3">
        <dgm:presLayoutVars>
          <dgm:bulletEnabled val="1"/>
        </dgm:presLayoutVars>
      </dgm:prSet>
      <dgm:spPr/>
    </dgm:pt>
    <dgm:pt modelId="{42017C36-C421-4EA5-9671-C3D31D9C1B9F}" type="pres">
      <dgm:prSet presAssocID="{5E57B26E-CB9A-4BC6-9DA0-6E973F0AD1B4}" presName="spaceBetweenRectangles" presStyleCnt="0"/>
      <dgm:spPr/>
    </dgm:pt>
    <dgm:pt modelId="{261DB879-0B04-4503-BE33-0C5401FB1F6D}" type="pres">
      <dgm:prSet presAssocID="{39AAB949-2E8E-4E85-8F7C-8F89DD27C6F0}" presName="parentLin" presStyleCnt="0"/>
      <dgm:spPr/>
    </dgm:pt>
    <dgm:pt modelId="{6BB0BFEE-A2AF-4B7A-8DED-A10160937372}" type="pres">
      <dgm:prSet presAssocID="{39AAB949-2E8E-4E85-8F7C-8F89DD27C6F0}" presName="parentLeftMargin" presStyleLbl="node1" presStyleIdx="1" presStyleCnt="3"/>
      <dgm:spPr/>
    </dgm:pt>
    <dgm:pt modelId="{469781F9-0214-4CE5-A638-DD1757F9F5F3}" type="pres">
      <dgm:prSet presAssocID="{39AAB949-2E8E-4E85-8F7C-8F89DD27C6F0}" presName="parentText" presStyleLbl="node1" presStyleIdx="2" presStyleCnt="3">
        <dgm:presLayoutVars>
          <dgm:chMax val="0"/>
          <dgm:bulletEnabled val="1"/>
        </dgm:presLayoutVars>
      </dgm:prSet>
      <dgm:spPr/>
    </dgm:pt>
    <dgm:pt modelId="{1075FD92-8913-41CD-B607-0358EC48BAFB}" type="pres">
      <dgm:prSet presAssocID="{39AAB949-2E8E-4E85-8F7C-8F89DD27C6F0}" presName="negativeSpace" presStyleCnt="0"/>
      <dgm:spPr/>
    </dgm:pt>
    <dgm:pt modelId="{CE65CC90-FE6A-453E-98B3-DE5C9EAAEB3F}" type="pres">
      <dgm:prSet presAssocID="{39AAB949-2E8E-4E85-8F7C-8F89DD27C6F0}" presName="childText" presStyleLbl="conFgAcc1" presStyleIdx="2" presStyleCnt="3">
        <dgm:presLayoutVars>
          <dgm:bulletEnabled val="1"/>
        </dgm:presLayoutVars>
      </dgm:prSet>
      <dgm:spPr/>
    </dgm:pt>
  </dgm:ptLst>
  <dgm:cxnLst>
    <dgm:cxn modelId="{41070C20-240D-4E6B-8FB4-5EFD226226D8}" srcId="{08253A53-CED6-4BD9-9993-FA6257CAAE61}" destId="{39AAB949-2E8E-4E85-8F7C-8F89DD27C6F0}" srcOrd="2" destOrd="0" parTransId="{1B3980BE-27C2-4DF2-8D81-2F45E5B02863}" sibTransId="{4F6A51E5-8CD9-4D64-A4BE-4AF324A60039}"/>
    <dgm:cxn modelId="{4FEEC324-0D6E-41F5-A4CC-10498C89284B}" type="presOf" srcId="{D25CFCA8-C141-4842-B17E-F5AB62D3DB07}" destId="{8CFD2096-6BCF-4595-BE55-1496573073CF}" srcOrd="1" destOrd="0" presId="urn:microsoft.com/office/officeart/2005/8/layout/list1"/>
    <dgm:cxn modelId="{46BB4C2C-6DFD-4A99-B44E-FBAA24AB6219}" srcId="{08253A53-CED6-4BD9-9993-FA6257CAAE61}" destId="{5260D72A-75BC-4A1E-AB7D-8AC7725CC075}" srcOrd="1" destOrd="0" parTransId="{CF8C6416-4FBF-4CCD-BEB9-8A2675246F4A}" sibTransId="{5E57B26E-CB9A-4BC6-9DA0-6E973F0AD1B4}"/>
    <dgm:cxn modelId="{4BF1DE38-1E2F-45DC-8ED6-F9EB64E174F7}" type="presOf" srcId="{39AAB949-2E8E-4E85-8F7C-8F89DD27C6F0}" destId="{6BB0BFEE-A2AF-4B7A-8DED-A10160937372}" srcOrd="0" destOrd="0" presId="urn:microsoft.com/office/officeart/2005/8/layout/list1"/>
    <dgm:cxn modelId="{37DE265C-5E3A-43E8-9963-F378474A98BF}" type="presOf" srcId="{D25CFCA8-C141-4842-B17E-F5AB62D3DB07}" destId="{21A628A2-F122-4FC6-92CA-AC2A19EFFABB}" srcOrd="0" destOrd="0" presId="urn:microsoft.com/office/officeart/2005/8/layout/list1"/>
    <dgm:cxn modelId="{BD850168-0566-4237-8763-79BBA31B3F33}" type="presOf" srcId="{39AAB949-2E8E-4E85-8F7C-8F89DD27C6F0}" destId="{469781F9-0214-4CE5-A638-DD1757F9F5F3}" srcOrd="1" destOrd="0" presId="urn:microsoft.com/office/officeart/2005/8/layout/list1"/>
    <dgm:cxn modelId="{6C6AD774-1505-4FFF-88FF-8919030943DB}" type="presOf" srcId="{08253A53-CED6-4BD9-9993-FA6257CAAE61}" destId="{1DAA36B5-A8F8-44D0-BBB1-5A3E357E0481}" srcOrd="0" destOrd="0" presId="urn:microsoft.com/office/officeart/2005/8/layout/list1"/>
    <dgm:cxn modelId="{B4FDD99D-195E-49C3-B942-E84575BE0ECE}" srcId="{08253A53-CED6-4BD9-9993-FA6257CAAE61}" destId="{D25CFCA8-C141-4842-B17E-F5AB62D3DB07}" srcOrd="0" destOrd="0" parTransId="{D5B67561-0822-436C-B14B-B676C5873D15}" sibTransId="{1CDABEFA-4495-4BC1-8BC9-4ED5EF5D321F}"/>
    <dgm:cxn modelId="{66BA43D1-C7F8-4E7F-A9D8-0B8BC09D5FFA}" type="presOf" srcId="{5260D72A-75BC-4A1E-AB7D-8AC7725CC075}" destId="{F2B03AEE-A0CD-4A8D-8E24-CA863FEBD4B2}" srcOrd="0" destOrd="0" presId="urn:microsoft.com/office/officeart/2005/8/layout/list1"/>
    <dgm:cxn modelId="{ABFAC7E7-1055-45FF-8382-6A8BA9D48EC2}" type="presOf" srcId="{5260D72A-75BC-4A1E-AB7D-8AC7725CC075}" destId="{61F66D66-30DB-4D63-A376-1AC0148B7D7A}" srcOrd="1" destOrd="0" presId="urn:microsoft.com/office/officeart/2005/8/layout/list1"/>
    <dgm:cxn modelId="{32C78F0E-AF80-4255-8274-5C9E3A80FC09}" type="presParOf" srcId="{1DAA36B5-A8F8-44D0-BBB1-5A3E357E0481}" destId="{5B335598-354A-4592-9A49-C36543D13F11}" srcOrd="0" destOrd="0" presId="urn:microsoft.com/office/officeart/2005/8/layout/list1"/>
    <dgm:cxn modelId="{3BFEEEF9-4DD0-44E5-8612-FC4AB71EA382}" type="presParOf" srcId="{5B335598-354A-4592-9A49-C36543D13F11}" destId="{21A628A2-F122-4FC6-92CA-AC2A19EFFABB}" srcOrd="0" destOrd="0" presId="urn:microsoft.com/office/officeart/2005/8/layout/list1"/>
    <dgm:cxn modelId="{5BC5C5EC-4F48-4CAF-B16E-E4365FC24B83}" type="presParOf" srcId="{5B335598-354A-4592-9A49-C36543D13F11}" destId="{8CFD2096-6BCF-4595-BE55-1496573073CF}" srcOrd="1" destOrd="0" presId="urn:microsoft.com/office/officeart/2005/8/layout/list1"/>
    <dgm:cxn modelId="{A05972A7-2401-47B5-820B-12408937DEBC}" type="presParOf" srcId="{1DAA36B5-A8F8-44D0-BBB1-5A3E357E0481}" destId="{9662ECA0-7E20-4975-9660-2D2EE2D9B5DE}" srcOrd="1" destOrd="0" presId="urn:microsoft.com/office/officeart/2005/8/layout/list1"/>
    <dgm:cxn modelId="{317F2834-B074-43C3-86C0-8F69A4941DA7}" type="presParOf" srcId="{1DAA36B5-A8F8-44D0-BBB1-5A3E357E0481}" destId="{C688E64C-E8BE-41DC-A1DD-718EA9F8BE22}" srcOrd="2" destOrd="0" presId="urn:microsoft.com/office/officeart/2005/8/layout/list1"/>
    <dgm:cxn modelId="{C3585B75-9EBC-46CD-92C8-026D9461D5CC}" type="presParOf" srcId="{1DAA36B5-A8F8-44D0-BBB1-5A3E357E0481}" destId="{B82F3B38-29AE-4044-A05A-F6ACFF56E5A9}" srcOrd="3" destOrd="0" presId="urn:microsoft.com/office/officeart/2005/8/layout/list1"/>
    <dgm:cxn modelId="{A9061CEA-6BB6-4F53-90C0-85BB3AE31A3F}" type="presParOf" srcId="{1DAA36B5-A8F8-44D0-BBB1-5A3E357E0481}" destId="{669A5858-D34B-44A5-AAEA-AE0E074BA9FF}" srcOrd="4" destOrd="0" presId="urn:microsoft.com/office/officeart/2005/8/layout/list1"/>
    <dgm:cxn modelId="{C00D7497-09D9-4008-BC94-1B275B174276}" type="presParOf" srcId="{669A5858-D34B-44A5-AAEA-AE0E074BA9FF}" destId="{F2B03AEE-A0CD-4A8D-8E24-CA863FEBD4B2}" srcOrd="0" destOrd="0" presId="urn:microsoft.com/office/officeart/2005/8/layout/list1"/>
    <dgm:cxn modelId="{215305DF-F3DC-4A63-91FA-BDF82056BACB}" type="presParOf" srcId="{669A5858-D34B-44A5-AAEA-AE0E074BA9FF}" destId="{61F66D66-30DB-4D63-A376-1AC0148B7D7A}" srcOrd="1" destOrd="0" presId="urn:microsoft.com/office/officeart/2005/8/layout/list1"/>
    <dgm:cxn modelId="{8FDB1F85-F443-4C44-816D-C4DF50970F93}" type="presParOf" srcId="{1DAA36B5-A8F8-44D0-BBB1-5A3E357E0481}" destId="{586D1AAD-4BEE-4DBD-B8FF-2332D1A54050}" srcOrd="5" destOrd="0" presId="urn:microsoft.com/office/officeart/2005/8/layout/list1"/>
    <dgm:cxn modelId="{A63E06FA-21E5-4DCB-851A-33E5E60FD46F}" type="presParOf" srcId="{1DAA36B5-A8F8-44D0-BBB1-5A3E357E0481}" destId="{E0124545-A72E-4FFE-B9BF-8103A9BAF1B5}" srcOrd="6" destOrd="0" presId="urn:microsoft.com/office/officeart/2005/8/layout/list1"/>
    <dgm:cxn modelId="{17FF84F4-A68A-4B19-B86B-900CB445E29B}" type="presParOf" srcId="{1DAA36B5-A8F8-44D0-BBB1-5A3E357E0481}" destId="{42017C36-C421-4EA5-9671-C3D31D9C1B9F}" srcOrd="7" destOrd="0" presId="urn:microsoft.com/office/officeart/2005/8/layout/list1"/>
    <dgm:cxn modelId="{CCC49D25-7054-437D-832F-277931D0F134}" type="presParOf" srcId="{1DAA36B5-A8F8-44D0-BBB1-5A3E357E0481}" destId="{261DB879-0B04-4503-BE33-0C5401FB1F6D}" srcOrd="8" destOrd="0" presId="urn:microsoft.com/office/officeart/2005/8/layout/list1"/>
    <dgm:cxn modelId="{3F610C99-C47F-4993-B4CF-660390249666}" type="presParOf" srcId="{261DB879-0B04-4503-BE33-0C5401FB1F6D}" destId="{6BB0BFEE-A2AF-4B7A-8DED-A10160937372}" srcOrd="0" destOrd="0" presId="urn:microsoft.com/office/officeart/2005/8/layout/list1"/>
    <dgm:cxn modelId="{14881639-0BAD-4D19-9E5D-F333A1AF23AC}" type="presParOf" srcId="{261DB879-0B04-4503-BE33-0C5401FB1F6D}" destId="{469781F9-0214-4CE5-A638-DD1757F9F5F3}" srcOrd="1" destOrd="0" presId="urn:microsoft.com/office/officeart/2005/8/layout/list1"/>
    <dgm:cxn modelId="{8CAF4404-AEEA-4B04-BEC5-34F35CC9C052}" type="presParOf" srcId="{1DAA36B5-A8F8-44D0-BBB1-5A3E357E0481}" destId="{1075FD92-8913-41CD-B607-0358EC48BAFB}" srcOrd="9" destOrd="0" presId="urn:microsoft.com/office/officeart/2005/8/layout/list1"/>
    <dgm:cxn modelId="{9818B8B5-08F2-4138-BFC8-9E1DF83C75EE}" type="presParOf" srcId="{1DAA36B5-A8F8-44D0-BBB1-5A3E357E0481}" destId="{CE65CC90-FE6A-453E-98B3-DE5C9EAAEB3F}" srcOrd="10" destOrd="0" presId="urn:microsoft.com/office/officeart/2005/8/layout/list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4A57739E-1FB6-424D-B409-8230D48A6C1A}" type="doc">
      <dgm:prSet loTypeId="urn:microsoft.com/office/officeart/2005/8/layout/chevron1" loCatId="process" qsTypeId="urn:microsoft.com/office/officeart/2005/8/quickstyle/simple1" qsCatId="simple" csTypeId="urn:microsoft.com/office/officeart/2005/8/colors/accent0_1" csCatId="mainScheme" phldr="1"/>
      <dgm:spPr/>
    </dgm:pt>
    <dgm:pt modelId="{934A9552-6601-441A-8FE2-132547D106F9}">
      <dgm:prSet phldrT="[Text]"/>
      <dgm:spPr>
        <a:noFill/>
      </dgm:spPr>
      <dgm:t>
        <a:bodyPr/>
        <a:lstStyle/>
        <a:p>
          <a:r>
            <a:rPr lang="en-US"/>
            <a:t>System Decomp.</a:t>
          </a:r>
        </a:p>
      </dgm:t>
    </dgm:pt>
    <dgm:pt modelId="{A32FC7A3-305E-4566-9357-7B5B382738BB}" type="parTrans" cxnId="{39410CC5-9B7E-44F0-BE8C-47633F15AAB2}">
      <dgm:prSet/>
      <dgm:spPr/>
      <dgm:t>
        <a:bodyPr/>
        <a:lstStyle/>
        <a:p>
          <a:endParaRPr lang="en-US"/>
        </a:p>
      </dgm:t>
    </dgm:pt>
    <dgm:pt modelId="{1AE91414-1621-475F-A48A-F3A8CB22757F}" type="sibTrans" cxnId="{39410CC5-9B7E-44F0-BE8C-47633F15AAB2}">
      <dgm:prSet/>
      <dgm:spPr/>
      <dgm:t>
        <a:bodyPr/>
        <a:lstStyle/>
        <a:p>
          <a:endParaRPr lang="en-US"/>
        </a:p>
      </dgm:t>
    </dgm:pt>
    <dgm:pt modelId="{92AAFC73-D823-4E2A-A2F4-334F356F6EE4}">
      <dgm:prSet phldrT="[Text]"/>
      <dgm:spPr/>
      <dgm:t>
        <a:bodyPr/>
        <a:lstStyle/>
        <a:p>
          <a:r>
            <a:rPr lang="en-US"/>
            <a:t>Conceptual Design</a:t>
          </a:r>
        </a:p>
      </dgm:t>
    </dgm:pt>
    <dgm:pt modelId="{44398ECE-F223-4DEB-A966-7C1A6F09A939}" type="parTrans" cxnId="{93EBCDAB-9D40-4835-8B2E-3B82481D5029}">
      <dgm:prSet/>
      <dgm:spPr/>
      <dgm:t>
        <a:bodyPr/>
        <a:lstStyle/>
        <a:p>
          <a:endParaRPr lang="en-US"/>
        </a:p>
      </dgm:t>
    </dgm:pt>
    <dgm:pt modelId="{1B09860C-8B11-4CB5-8DE5-76B60F7AF11D}" type="sibTrans" cxnId="{93EBCDAB-9D40-4835-8B2E-3B82481D5029}">
      <dgm:prSet/>
      <dgm:spPr/>
      <dgm:t>
        <a:bodyPr/>
        <a:lstStyle/>
        <a:p>
          <a:endParaRPr lang="en-US"/>
        </a:p>
      </dgm:t>
    </dgm:pt>
    <dgm:pt modelId="{BF3A0F27-3D22-4EB0-B988-364F989AD355}">
      <dgm:prSet phldrT="[Text]"/>
      <dgm:spPr>
        <a:solidFill>
          <a:srgbClr val="C8F2D2"/>
        </a:solidFill>
      </dgm:spPr>
      <dgm:t>
        <a:bodyPr/>
        <a:lstStyle/>
        <a:p>
          <a:r>
            <a:rPr lang="en-US"/>
            <a:t>Preliminary Design</a:t>
          </a:r>
        </a:p>
      </dgm:t>
    </dgm:pt>
    <dgm:pt modelId="{BB68768B-A565-4F5D-BFC8-44BDDFD3B392}" type="parTrans" cxnId="{8A341588-ED5C-4174-999A-DD9543E939F4}">
      <dgm:prSet/>
      <dgm:spPr/>
      <dgm:t>
        <a:bodyPr/>
        <a:lstStyle/>
        <a:p>
          <a:endParaRPr lang="en-US"/>
        </a:p>
      </dgm:t>
    </dgm:pt>
    <dgm:pt modelId="{D3FC9266-3CDF-406B-9156-43034EFECC34}" type="sibTrans" cxnId="{8A341588-ED5C-4174-999A-DD9543E939F4}">
      <dgm:prSet/>
      <dgm:spPr/>
      <dgm:t>
        <a:bodyPr/>
        <a:lstStyle/>
        <a:p>
          <a:endParaRPr lang="en-US"/>
        </a:p>
      </dgm:t>
    </dgm:pt>
    <dgm:pt modelId="{AFB7AAC9-69D3-43F7-BADE-0012395DFD01}">
      <dgm:prSet phldrT="[Text]"/>
      <dgm:spPr/>
      <dgm:t>
        <a:bodyPr/>
        <a:lstStyle/>
        <a:p>
          <a:r>
            <a:rPr lang="en-US" err="1"/>
            <a:t>Proj</a:t>
          </a:r>
          <a:r>
            <a:rPr lang="en-US"/>
            <a:t>. Management</a:t>
          </a:r>
        </a:p>
      </dgm:t>
    </dgm:pt>
    <dgm:pt modelId="{6DF6E035-E37F-48EA-8967-9247BEF4DB6B}" type="parTrans" cxnId="{B00A7258-1704-4C2E-8A8D-AB422A356B83}">
      <dgm:prSet/>
      <dgm:spPr/>
      <dgm:t>
        <a:bodyPr/>
        <a:lstStyle/>
        <a:p>
          <a:endParaRPr lang="en-US"/>
        </a:p>
      </dgm:t>
    </dgm:pt>
    <dgm:pt modelId="{6A87B0D7-7EAB-44C9-8FFF-282EAD0EB643}" type="sibTrans" cxnId="{B00A7258-1704-4C2E-8A8D-AB422A356B83}">
      <dgm:prSet/>
      <dgm:spPr/>
      <dgm:t>
        <a:bodyPr/>
        <a:lstStyle/>
        <a:p>
          <a:endParaRPr lang="en-US"/>
        </a:p>
      </dgm:t>
    </dgm:pt>
    <dgm:pt modelId="{27DA29AA-5F30-4BF4-8E06-FBBA980B01F2}" type="pres">
      <dgm:prSet presAssocID="{4A57739E-1FB6-424D-B409-8230D48A6C1A}" presName="Name0" presStyleCnt="0">
        <dgm:presLayoutVars>
          <dgm:dir/>
          <dgm:animLvl val="lvl"/>
          <dgm:resizeHandles val="exact"/>
        </dgm:presLayoutVars>
      </dgm:prSet>
      <dgm:spPr/>
    </dgm:pt>
    <dgm:pt modelId="{7BDAB424-5D6F-4B5D-BBB4-F181D4359534}" type="pres">
      <dgm:prSet presAssocID="{934A9552-6601-441A-8FE2-132547D106F9}" presName="parTxOnly" presStyleLbl="node1" presStyleIdx="0" presStyleCnt="4" custScaleY="42821">
        <dgm:presLayoutVars>
          <dgm:chMax val="0"/>
          <dgm:chPref val="0"/>
          <dgm:bulletEnabled val="1"/>
        </dgm:presLayoutVars>
      </dgm:prSet>
      <dgm:spPr/>
    </dgm:pt>
    <dgm:pt modelId="{F563AC2B-52C3-40BF-A293-5CA1A3698EEA}" type="pres">
      <dgm:prSet presAssocID="{1AE91414-1621-475F-A48A-F3A8CB22757F}" presName="parTxOnlySpace" presStyleCnt="0"/>
      <dgm:spPr/>
    </dgm:pt>
    <dgm:pt modelId="{36BA78E5-7445-4546-8349-0F74A68A066C}" type="pres">
      <dgm:prSet presAssocID="{92AAFC73-D823-4E2A-A2F4-334F356F6EE4}" presName="parTxOnly" presStyleLbl="node1" presStyleIdx="1" presStyleCnt="4" custScaleY="42821">
        <dgm:presLayoutVars>
          <dgm:chMax val="0"/>
          <dgm:chPref val="0"/>
          <dgm:bulletEnabled val="1"/>
        </dgm:presLayoutVars>
      </dgm:prSet>
      <dgm:spPr/>
    </dgm:pt>
    <dgm:pt modelId="{8A6F1264-3CA6-4AE6-ABCF-3CF7314B7B91}" type="pres">
      <dgm:prSet presAssocID="{1B09860C-8B11-4CB5-8DE5-76B60F7AF11D}" presName="parTxOnlySpace" presStyleCnt="0"/>
      <dgm:spPr/>
    </dgm:pt>
    <dgm:pt modelId="{FEB16CA4-E760-489B-B05E-FC4D55FC142C}" type="pres">
      <dgm:prSet presAssocID="{BF3A0F27-3D22-4EB0-B988-364F989AD355}" presName="parTxOnly" presStyleLbl="node1" presStyleIdx="2" presStyleCnt="4" custScaleY="42821">
        <dgm:presLayoutVars>
          <dgm:chMax val="0"/>
          <dgm:chPref val="0"/>
          <dgm:bulletEnabled val="1"/>
        </dgm:presLayoutVars>
      </dgm:prSet>
      <dgm:spPr/>
    </dgm:pt>
    <dgm:pt modelId="{FDF3B64E-B02A-446E-A84F-35D1F4DF4B2E}" type="pres">
      <dgm:prSet presAssocID="{D3FC9266-3CDF-406B-9156-43034EFECC34}" presName="parTxOnlySpace" presStyleCnt="0"/>
      <dgm:spPr/>
    </dgm:pt>
    <dgm:pt modelId="{717DA942-FBF9-4EC8-9DE7-A11F0B719B12}" type="pres">
      <dgm:prSet presAssocID="{AFB7AAC9-69D3-43F7-BADE-0012395DFD01}" presName="parTxOnly" presStyleLbl="node1" presStyleIdx="3" presStyleCnt="4" custScaleY="42821">
        <dgm:presLayoutVars>
          <dgm:chMax val="0"/>
          <dgm:chPref val="0"/>
          <dgm:bulletEnabled val="1"/>
        </dgm:presLayoutVars>
      </dgm:prSet>
      <dgm:spPr/>
    </dgm:pt>
  </dgm:ptLst>
  <dgm:cxnLst>
    <dgm:cxn modelId="{46576625-9C3E-41E2-B09E-B2C75CDB18D6}" type="presOf" srcId="{934A9552-6601-441A-8FE2-132547D106F9}" destId="{7BDAB424-5D6F-4B5D-BBB4-F181D4359534}" srcOrd="0" destOrd="0" presId="urn:microsoft.com/office/officeart/2005/8/layout/chevron1"/>
    <dgm:cxn modelId="{8F62072B-4FD6-4C3C-9F2F-95B4E261F2BE}" type="presOf" srcId="{4A57739E-1FB6-424D-B409-8230D48A6C1A}" destId="{27DA29AA-5F30-4BF4-8E06-FBBA980B01F2}" srcOrd="0" destOrd="0" presId="urn:microsoft.com/office/officeart/2005/8/layout/chevron1"/>
    <dgm:cxn modelId="{E48A5039-1863-496A-A3AD-D779A9729036}" type="presOf" srcId="{92AAFC73-D823-4E2A-A2F4-334F356F6EE4}" destId="{36BA78E5-7445-4546-8349-0F74A68A066C}" srcOrd="0" destOrd="0" presId="urn:microsoft.com/office/officeart/2005/8/layout/chevron1"/>
    <dgm:cxn modelId="{7A48BF63-A9B5-4F67-A0AB-2DF4DEDBCB47}" type="presOf" srcId="{AFB7AAC9-69D3-43F7-BADE-0012395DFD01}" destId="{717DA942-FBF9-4EC8-9DE7-A11F0B719B12}" srcOrd="0" destOrd="0" presId="urn:microsoft.com/office/officeart/2005/8/layout/chevron1"/>
    <dgm:cxn modelId="{256DE56C-4571-47E1-A6D8-22A0A595642B}" type="presOf" srcId="{BF3A0F27-3D22-4EB0-B988-364F989AD355}" destId="{FEB16CA4-E760-489B-B05E-FC4D55FC142C}" srcOrd="0" destOrd="0" presId="urn:microsoft.com/office/officeart/2005/8/layout/chevron1"/>
    <dgm:cxn modelId="{B00A7258-1704-4C2E-8A8D-AB422A356B83}" srcId="{4A57739E-1FB6-424D-B409-8230D48A6C1A}" destId="{AFB7AAC9-69D3-43F7-BADE-0012395DFD01}" srcOrd="3" destOrd="0" parTransId="{6DF6E035-E37F-48EA-8967-9247BEF4DB6B}" sibTransId="{6A87B0D7-7EAB-44C9-8FFF-282EAD0EB643}"/>
    <dgm:cxn modelId="{8A341588-ED5C-4174-999A-DD9543E939F4}" srcId="{4A57739E-1FB6-424D-B409-8230D48A6C1A}" destId="{BF3A0F27-3D22-4EB0-B988-364F989AD355}" srcOrd="2" destOrd="0" parTransId="{BB68768B-A565-4F5D-BFC8-44BDDFD3B392}" sibTransId="{D3FC9266-3CDF-406B-9156-43034EFECC34}"/>
    <dgm:cxn modelId="{93EBCDAB-9D40-4835-8B2E-3B82481D5029}" srcId="{4A57739E-1FB6-424D-B409-8230D48A6C1A}" destId="{92AAFC73-D823-4E2A-A2F4-334F356F6EE4}" srcOrd="1" destOrd="0" parTransId="{44398ECE-F223-4DEB-A966-7C1A6F09A939}" sibTransId="{1B09860C-8B11-4CB5-8DE5-76B60F7AF11D}"/>
    <dgm:cxn modelId="{39410CC5-9B7E-44F0-BE8C-47633F15AAB2}" srcId="{4A57739E-1FB6-424D-B409-8230D48A6C1A}" destId="{934A9552-6601-441A-8FE2-132547D106F9}" srcOrd="0" destOrd="0" parTransId="{A32FC7A3-305E-4566-9357-7B5B382738BB}" sibTransId="{1AE91414-1621-475F-A48A-F3A8CB22757F}"/>
    <dgm:cxn modelId="{35191107-9553-44FF-A44B-948332E5800E}" type="presParOf" srcId="{27DA29AA-5F30-4BF4-8E06-FBBA980B01F2}" destId="{7BDAB424-5D6F-4B5D-BBB4-F181D4359534}" srcOrd="0" destOrd="0" presId="urn:microsoft.com/office/officeart/2005/8/layout/chevron1"/>
    <dgm:cxn modelId="{EDAF353B-1D6F-477E-8ED4-73B6978A6E54}" type="presParOf" srcId="{27DA29AA-5F30-4BF4-8E06-FBBA980B01F2}" destId="{F563AC2B-52C3-40BF-A293-5CA1A3698EEA}" srcOrd="1" destOrd="0" presId="urn:microsoft.com/office/officeart/2005/8/layout/chevron1"/>
    <dgm:cxn modelId="{769AE470-BD71-4564-9F26-3E01A5FB6275}" type="presParOf" srcId="{27DA29AA-5F30-4BF4-8E06-FBBA980B01F2}" destId="{36BA78E5-7445-4546-8349-0F74A68A066C}" srcOrd="2" destOrd="0" presId="urn:microsoft.com/office/officeart/2005/8/layout/chevron1"/>
    <dgm:cxn modelId="{26926D93-4ECB-4672-A3E6-91692FF35634}" type="presParOf" srcId="{27DA29AA-5F30-4BF4-8E06-FBBA980B01F2}" destId="{8A6F1264-3CA6-4AE6-ABCF-3CF7314B7B91}" srcOrd="3" destOrd="0" presId="urn:microsoft.com/office/officeart/2005/8/layout/chevron1"/>
    <dgm:cxn modelId="{EFEE4AE3-6802-44BD-9BD9-0151CB785ED7}" type="presParOf" srcId="{27DA29AA-5F30-4BF4-8E06-FBBA980B01F2}" destId="{FEB16CA4-E760-489B-B05E-FC4D55FC142C}" srcOrd="4" destOrd="0" presId="urn:microsoft.com/office/officeart/2005/8/layout/chevron1"/>
    <dgm:cxn modelId="{8004C51F-E52F-476E-9E1E-66A134AF7904}" type="presParOf" srcId="{27DA29AA-5F30-4BF4-8E06-FBBA980B01F2}" destId="{FDF3B64E-B02A-446E-A84F-35D1F4DF4B2E}" srcOrd="5" destOrd="0" presId="urn:microsoft.com/office/officeart/2005/8/layout/chevron1"/>
    <dgm:cxn modelId="{4A0DA243-073D-4EDB-BB69-DC4E31C0087E}" type="presParOf" srcId="{27DA29AA-5F30-4BF4-8E06-FBBA980B01F2}" destId="{717DA942-FBF9-4EC8-9DE7-A11F0B719B12}" srcOrd="6" destOrd="0" presId="urn:microsoft.com/office/officeart/2005/8/layout/chevron1"/>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08253A53-CED6-4BD9-9993-FA6257CAAE6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D25CFCA8-C141-4842-B17E-F5AB62D3DB07}">
      <dgm:prSet phldrT="[Text]"/>
      <dgm:spPr/>
      <dgm:t>
        <a:bodyPr/>
        <a:lstStyle/>
        <a:p>
          <a:r>
            <a:rPr lang="en-US"/>
            <a:t>Processing Equipment</a:t>
          </a:r>
        </a:p>
      </dgm:t>
    </dgm:pt>
    <dgm:pt modelId="{D5B67561-0822-436C-B14B-B676C5873D15}" type="parTrans" cxnId="{B4FDD99D-195E-49C3-B942-E84575BE0ECE}">
      <dgm:prSet/>
      <dgm:spPr/>
      <dgm:t>
        <a:bodyPr/>
        <a:lstStyle/>
        <a:p>
          <a:endParaRPr lang="en-US"/>
        </a:p>
      </dgm:t>
    </dgm:pt>
    <dgm:pt modelId="{1CDABEFA-4495-4BC1-8BC9-4ED5EF5D321F}" type="sibTrans" cxnId="{B4FDD99D-195E-49C3-B942-E84575BE0ECE}">
      <dgm:prSet/>
      <dgm:spPr/>
      <dgm:t>
        <a:bodyPr/>
        <a:lstStyle/>
        <a:p>
          <a:endParaRPr lang="en-US"/>
        </a:p>
      </dgm:t>
    </dgm:pt>
    <dgm:pt modelId="{5260D72A-75BC-4A1E-AB7D-8AC7725CC075}">
      <dgm:prSet phldrT="[Text]"/>
      <dgm:spPr/>
      <dgm:t>
        <a:bodyPr/>
        <a:lstStyle/>
        <a:p>
          <a:r>
            <a:rPr lang="en-US"/>
            <a:t>Circuitry</a:t>
          </a:r>
        </a:p>
      </dgm:t>
    </dgm:pt>
    <dgm:pt modelId="{CF8C6416-4FBF-4CCD-BEB9-8A2675246F4A}" type="parTrans" cxnId="{46BB4C2C-6DFD-4A99-B44E-FBAA24AB6219}">
      <dgm:prSet/>
      <dgm:spPr/>
      <dgm:t>
        <a:bodyPr/>
        <a:lstStyle/>
        <a:p>
          <a:endParaRPr lang="en-US"/>
        </a:p>
      </dgm:t>
    </dgm:pt>
    <dgm:pt modelId="{5E57B26E-CB9A-4BC6-9DA0-6E973F0AD1B4}" type="sibTrans" cxnId="{46BB4C2C-6DFD-4A99-B44E-FBAA24AB6219}">
      <dgm:prSet/>
      <dgm:spPr/>
      <dgm:t>
        <a:bodyPr/>
        <a:lstStyle/>
        <a:p>
          <a:endParaRPr lang="en-US"/>
        </a:p>
      </dgm:t>
    </dgm:pt>
    <dgm:pt modelId="{39AAB949-2E8E-4E85-8F7C-8F89DD27C6F0}">
      <dgm:prSet phldrT="[Text]"/>
      <dgm:spPr/>
      <dgm:t>
        <a:bodyPr/>
        <a:lstStyle/>
        <a:p>
          <a:r>
            <a:rPr lang="en-US"/>
            <a:t>Batteries</a:t>
          </a:r>
        </a:p>
      </dgm:t>
    </dgm:pt>
    <dgm:pt modelId="{1B3980BE-27C2-4DF2-8D81-2F45E5B02863}" type="parTrans" cxnId="{41070C20-240D-4E6B-8FB4-5EFD226226D8}">
      <dgm:prSet/>
      <dgm:spPr/>
      <dgm:t>
        <a:bodyPr/>
        <a:lstStyle/>
        <a:p>
          <a:endParaRPr lang="en-US"/>
        </a:p>
      </dgm:t>
    </dgm:pt>
    <dgm:pt modelId="{4F6A51E5-8CD9-4D64-A4BE-4AF324A60039}" type="sibTrans" cxnId="{41070C20-240D-4E6B-8FB4-5EFD226226D8}">
      <dgm:prSet/>
      <dgm:spPr/>
      <dgm:t>
        <a:bodyPr/>
        <a:lstStyle/>
        <a:p>
          <a:endParaRPr lang="en-US"/>
        </a:p>
      </dgm:t>
    </dgm:pt>
    <dgm:pt modelId="{1DAA36B5-A8F8-44D0-BBB1-5A3E357E0481}" type="pres">
      <dgm:prSet presAssocID="{08253A53-CED6-4BD9-9993-FA6257CAAE61}" presName="linear" presStyleCnt="0">
        <dgm:presLayoutVars>
          <dgm:dir/>
          <dgm:animLvl val="lvl"/>
          <dgm:resizeHandles val="exact"/>
        </dgm:presLayoutVars>
      </dgm:prSet>
      <dgm:spPr/>
    </dgm:pt>
    <dgm:pt modelId="{5B335598-354A-4592-9A49-C36543D13F11}" type="pres">
      <dgm:prSet presAssocID="{D25CFCA8-C141-4842-B17E-F5AB62D3DB07}" presName="parentLin" presStyleCnt="0"/>
      <dgm:spPr/>
    </dgm:pt>
    <dgm:pt modelId="{21A628A2-F122-4FC6-92CA-AC2A19EFFABB}" type="pres">
      <dgm:prSet presAssocID="{D25CFCA8-C141-4842-B17E-F5AB62D3DB07}" presName="parentLeftMargin" presStyleLbl="node1" presStyleIdx="0" presStyleCnt="3"/>
      <dgm:spPr/>
    </dgm:pt>
    <dgm:pt modelId="{8CFD2096-6BCF-4595-BE55-1496573073CF}" type="pres">
      <dgm:prSet presAssocID="{D25CFCA8-C141-4842-B17E-F5AB62D3DB07}" presName="parentText" presStyleLbl="node1" presStyleIdx="0" presStyleCnt="3">
        <dgm:presLayoutVars>
          <dgm:chMax val="0"/>
          <dgm:bulletEnabled val="1"/>
        </dgm:presLayoutVars>
      </dgm:prSet>
      <dgm:spPr/>
    </dgm:pt>
    <dgm:pt modelId="{9662ECA0-7E20-4975-9660-2D2EE2D9B5DE}" type="pres">
      <dgm:prSet presAssocID="{D25CFCA8-C141-4842-B17E-F5AB62D3DB07}" presName="negativeSpace" presStyleCnt="0"/>
      <dgm:spPr/>
    </dgm:pt>
    <dgm:pt modelId="{C688E64C-E8BE-41DC-A1DD-718EA9F8BE22}" type="pres">
      <dgm:prSet presAssocID="{D25CFCA8-C141-4842-B17E-F5AB62D3DB07}" presName="childText" presStyleLbl="conFgAcc1" presStyleIdx="0" presStyleCnt="3">
        <dgm:presLayoutVars>
          <dgm:bulletEnabled val="1"/>
        </dgm:presLayoutVars>
      </dgm:prSet>
      <dgm:spPr/>
    </dgm:pt>
    <dgm:pt modelId="{B82F3B38-29AE-4044-A05A-F6ACFF56E5A9}" type="pres">
      <dgm:prSet presAssocID="{1CDABEFA-4495-4BC1-8BC9-4ED5EF5D321F}" presName="spaceBetweenRectangles" presStyleCnt="0"/>
      <dgm:spPr/>
    </dgm:pt>
    <dgm:pt modelId="{669A5858-D34B-44A5-AAEA-AE0E074BA9FF}" type="pres">
      <dgm:prSet presAssocID="{5260D72A-75BC-4A1E-AB7D-8AC7725CC075}" presName="parentLin" presStyleCnt="0"/>
      <dgm:spPr/>
    </dgm:pt>
    <dgm:pt modelId="{F2B03AEE-A0CD-4A8D-8E24-CA863FEBD4B2}" type="pres">
      <dgm:prSet presAssocID="{5260D72A-75BC-4A1E-AB7D-8AC7725CC075}" presName="parentLeftMargin" presStyleLbl="node1" presStyleIdx="0" presStyleCnt="3"/>
      <dgm:spPr/>
    </dgm:pt>
    <dgm:pt modelId="{61F66D66-30DB-4D63-A376-1AC0148B7D7A}" type="pres">
      <dgm:prSet presAssocID="{5260D72A-75BC-4A1E-AB7D-8AC7725CC075}" presName="parentText" presStyleLbl="node1" presStyleIdx="1" presStyleCnt="3">
        <dgm:presLayoutVars>
          <dgm:chMax val="0"/>
          <dgm:bulletEnabled val="1"/>
        </dgm:presLayoutVars>
      </dgm:prSet>
      <dgm:spPr/>
    </dgm:pt>
    <dgm:pt modelId="{586D1AAD-4BEE-4DBD-B8FF-2332D1A54050}" type="pres">
      <dgm:prSet presAssocID="{5260D72A-75BC-4A1E-AB7D-8AC7725CC075}" presName="negativeSpace" presStyleCnt="0"/>
      <dgm:spPr/>
    </dgm:pt>
    <dgm:pt modelId="{E0124545-A72E-4FFE-B9BF-8103A9BAF1B5}" type="pres">
      <dgm:prSet presAssocID="{5260D72A-75BC-4A1E-AB7D-8AC7725CC075}" presName="childText" presStyleLbl="conFgAcc1" presStyleIdx="1" presStyleCnt="3">
        <dgm:presLayoutVars>
          <dgm:bulletEnabled val="1"/>
        </dgm:presLayoutVars>
      </dgm:prSet>
      <dgm:spPr/>
    </dgm:pt>
    <dgm:pt modelId="{42017C36-C421-4EA5-9671-C3D31D9C1B9F}" type="pres">
      <dgm:prSet presAssocID="{5E57B26E-CB9A-4BC6-9DA0-6E973F0AD1B4}" presName="spaceBetweenRectangles" presStyleCnt="0"/>
      <dgm:spPr/>
    </dgm:pt>
    <dgm:pt modelId="{261DB879-0B04-4503-BE33-0C5401FB1F6D}" type="pres">
      <dgm:prSet presAssocID="{39AAB949-2E8E-4E85-8F7C-8F89DD27C6F0}" presName="parentLin" presStyleCnt="0"/>
      <dgm:spPr/>
    </dgm:pt>
    <dgm:pt modelId="{6BB0BFEE-A2AF-4B7A-8DED-A10160937372}" type="pres">
      <dgm:prSet presAssocID="{39AAB949-2E8E-4E85-8F7C-8F89DD27C6F0}" presName="parentLeftMargin" presStyleLbl="node1" presStyleIdx="1" presStyleCnt="3"/>
      <dgm:spPr/>
    </dgm:pt>
    <dgm:pt modelId="{469781F9-0214-4CE5-A638-DD1757F9F5F3}" type="pres">
      <dgm:prSet presAssocID="{39AAB949-2E8E-4E85-8F7C-8F89DD27C6F0}" presName="parentText" presStyleLbl="node1" presStyleIdx="2" presStyleCnt="3">
        <dgm:presLayoutVars>
          <dgm:chMax val="0"/>
          <dgm:bulletEnabled val="1"/>
        </dgm:presLayoutVars>
      </dgm:prSet>
      <dgm:spPr/>
    </dgm:pt>
    <dgm:pt modelId="{1075FD92-8913-41CD-B607-0358EC48BAFB}" type="pres">
      <dgm:prSet presAssocID="{39AAB949-2E8E-4E85-8F7C-8F89DD27C6F0}" presName="negativeSpace" presStyleCnt="0"/>
      <dgm:spPr/>
    </dgm:pt>
    <dgm:pt modelId="{CE65CC90-FE6A-453E-98B3-DE5C9EAAEB3F}" type="pres">
      <dgm:prSet presAssocID="{39AAB949-2E8E-4E85-8F7C-8F89DD27C6F0}" presName="childText" presStyleLbl="conFgAcc1" presStyleIdx="2" presStyleCnt="3">
        <dgm:presLayoutVars>
          <dgm:bulletEnabled val="1"/>
        </dgm:presLayoutVars>
      </dgm:prSet>
      <dgm:spPr/>
    </dgm:pt>
  </dgm:ptLst>
  <dgm:cxnLst>
    <dgm:cxn modelId="{41070C20-240D-4E6B-8FB4-5EFD226226D8}" srcId="{08253A53-CED6-4BD9-9993-FA6257CAAE61}" destId="{39AAB949-2E8E-4E85-8F7C-8F89DD27C6F0}" srcOrd="2" destOrd="0" parTransId="{1B3980BE-27C2-4DF2-8D81-2F45E5B02863}" sibTransId="{4F6A51E5-8CD9-4D64-A4BE-4AF324A60039}"/>
    <dgm:cxn modelId="{4FEEC324-0D6E-41F5-A4CC-10498C89284B}" type="presOf" srcId="{D25CFCA8-C141-4842-B17E-F5AB62D3DB07}" destId="{8CFD2096-6BCF-4595-BE55-1496573073CF}" srcOrd="1" destOrd="0" presId="urn:microsoft.com/office/officeart/2005/8/layout/list1"/>
    <dgm:cxn modelId="{46BB4C2C-6DFD-4A99-B44E-FBAA24AB6219}" srcId="{08253A53-CED6-4BD9-9993-FA6257CAAE61}" destId="{5260D72A-75BC-4A1E-AB7D-8AC7725CC075}" srcOrd="1" destOrd="0" parTransId="{CF8C6416-4FBF-4CCD-BEB9-8A2675246F4A}" sibTransId="{5E57B26E-CB9A-4BC6-9DA0-6E973F0AD1B4}"/>
    <dgm:cxn modelId="{4BF1DE38-1E2F-45DC-8ED6-F9EB64E174F7}" type="presOf" srcId="{39AAB949-2E8E-4E85-8F7C-8F89DD27C6F0}" destId="{6BB0BFEE-A2AF-4B7A-8DED-A10160937372}" srcOrd="0" destOrd="0" presId="urn:microsoft.com/office/officeart/2005/8/layout/list1"/>
    <dgm:cxn modelId="{37DE265C-5E3A-43E8-9963-F378474A98BF}" type="presOf" srcId="{D25CFCA8-C141-4842-B17E-F5AB62D3DB07}" destId="{21A628A2-F122-4FC6-92CA-AC2A19EFFABB}" srcOrd="0" destOrd="0" presId="urn:microsoft.com/office/officeart/2005/8/layout/list1"/>
    <dgm:cxn modelId="{BD850168-0566-4237-8763-79BBA31B3F33}" type="presOf" srcId="{39AAB949-2E8E-4E85-8F7C-8F89DD27C6F0}" destId="{469781F9-0214-4CE5-A638-DD1757F9F5F3}" srcOrd="1" destOrd="0" presId="urn:microsoft.com/office/officeart/2005/8/layout/list1"/>
    <dgm:cxn modelId="{6C6AD774-1505-4FFF-88FF-8919030943DB}" type="presOf" srcId="{08253A53-CED6-4BD9-9993-FA6257CAAE61}" destId="{1DAA36B5-A8F8-44D0-BBB1-5A3E357E0481}" srcOrd="0" destOrd="0" presId="urn:microsoft.com/office/officeart/2005/8/layout/list1"/>
    <dgm:cxn modelId="{B4FDD99D-195E-49C3-B942-E84575BE0ECE}" srcId="{08253A53-CED6-4BD9-9993-FA6257CAAE61}" destId="{D25CFCA8-C141-4842-B17E-F5AB62D3DB07}" srcOrd="0" destOrd="0" parTransId="{D5B67561-0822-436C-B14B-B676C5873D15}" sibTransId="{1CDABEFA-4495-4BC1-8BC9-4ED5EF5D321F}"/>
    <dgm:cxn modelId="{66BA43D1-C7F8-4E7F-A9D8-0B8BC09D5FFA}" type="presOf" srcId="{5260D72A-75BC-4A1E-AB7D-8AC7725CC075}" destId="{F2B03AEE-A0CD-4A8D-8E24-CA863FEBD4B2}" srcOrd="0" destOrd="0" presId="urn:microsoft.com/office/officeart/2005/8/layout/list1"/>
    <dgm:cxn modelId="{ABFAC7E7-1055-45FF-8382-6A8BA9D48EC2}" type="presOf" srcId="{5260D72A-75BC-4A1E-AB7D-8AC7725CC075}" destId="{61F66D66-30DB-4D63-A376-1AC0148B7D7A}" srcOrd="1" destOrd="0" presId="urn:microsoft.com/office/officeart/2005/8/layout/list1"/>
    <dgm:cxn modelId="{32C78F0E-AF80-4255-8274-5C9E3A80FC09}" type="presParOf" srcId="{1DAA36B5-A8F8-44D0-BBB1-5A3E357E0481}" destId="{5B335598-354A-4592-9A49-C36543D13F11}" srcOrd="0" destOrd="0" presId="urn:microsoft.com/office/officeart/2005/8/layout/list1"/>
    <dgm:cxn modelId="{3BFEEEF9-4DD0-44E5-8612-FC4AB71EA382}" type="presParOf" srcId="{5B335598-354A-4592-9A49-C36543D13F11}" destId="{21A628A2-F122-4FC6-92CA-AC2A19EFFABB}" srcOrd="0" destOrd="0" presId="urn:microsoft.com/office/officeart/2005/8/layout/list1"/>
    <dgm:cxn modelId="{5BC5C5EC-4F48-4CAF-B16E-E4365FC24B83}" type="presParOf" srcId="{5B335598-354A-4592-9A49-C36543D13F11}" destId="{8CFD2096-6BCF-4595-BE55-1496573073CF}" srcOrd="1" destOrd="0" presId="urn:microsoft.com/office/officeart/2005/8/layout/list1"/>
    <dgm:cxn modelId="{A05972A7-2401-47B5-820B-12408937DEBC}" type="presParOf" srcId="{1DAA36B5-A8F8-44D0-BBB1-5A3E357E0481}" destId="{9662ECA0-7E20-4975-9660-2D2EE2D9B5DE}" srcOrd="1" destOrd="0" presId="urn:microsoft.com/office/officeart/2005/8/layout/list1"/>
    <dgm:cxn modelId="{317F2834-B074-43C3-86C0-8F69A4941DA7}" type="presParOf" srcId="{1DAA36B5-A8F8-44D0-BBB1-5A3E357E0481}" destId="{C688E64C-E8BE-41DC-A1DD-718EA9F8BE22}" srcOrd="2" destOrd="0" presId="urn:microsoft.com/office/officeart/2005/8/layout/list1"/>
    <dgm:cxn modelId="{C3585B75-9EBC-46CD-92C8-026D9461D5CC}" type="presParOf" srcId="{1DAA36B5-A8F8-44D0-BBB1-5A3E357E0481}" destId="{B82F3B38-29AE-4044-A05A-F6ACFF56E5A9}" srcOrd="3" destOrd="0" presId="urn:microsoft.com/office/officeart/2005/8/layout/list1"/>
    <dgm:cxn modelId="{A9061CEA-6BB6-4F53-90C0-85BB3AE31A3F}" type="presParOf" srcId="{1DAA36B5-A8F8-44D0-BBB1-5A3E357E0481}" destId="{669A5858-D34B-44A5-AAEA-AE0E074BA9FF}" srcOrd="4" destOrd="0" presId="urn:microsoft.com/office/officeart/2005/8/layout/list1"/>
    <dgm:cxn modelId="{C00D7497-09D9-4008-BC94-1B275B174276}" type="presParOf" srcId="{669A5858-D34B-44A5-AAEA-AE0E074BA9FF}" destId="{F2B03AEE-A0CD-4A8D-8E24-CA863FEBD4B2}" srcOrd="0" destOrd="0" presId="urn:microsoft.com/office/officeart/2005/8/layout/list1"/>
    <dgm:cxn modelId="{215305DF-F3DC-4A63-91FA-BDF82056BACB}" type="presParOf" srcId="{669A5858-D34B-44A5-AAEA-AE0E074BA9FF}" destId="{61F66D66-30DB-4D63-A376-1AC0148B7D7A}" srcOrd="1" destOrd="0" presId="urn:microsoft.com/office/officeart/2005/8/layout/list1"/>
    <dgm:cxn modelId="{8FDB1F85-F443-4C44-816D-C4DF50970F93}" type="presParOf" srcId="{1DAA36B5-A8F8-44D0-BBB1-5A3E357E0481}" destId="{586D1AAD-4BEE-4DBD-B8FF-2332D1A54050}" srcOrd="5" destOrd="0" presId="urn:microsoft.com/office/officeart/2005/8/layout/list1"/>
    <dgm:cxn modelId="{A63E06FA-21E5-4DCB-851A-33E5E60FD46F}" type="presParOf" srcId="{1DAA36B5-A8F8-44D0-BBB1-5A3E357E0481}" destId="{E0124545-A72E-4FFE-B9BF-8103A9BAF1B5}" srcOrd="6" destOrd="0" presId="urn:microsoft.com/office/officeart/2005/8/layout/list1"/>
    <dgm:cxn modelId="{17FF84F4-A68A-4B19-B86B-900CB445E29B}" type="presParOf" srcId="{1DAA36B5-A8F8-44D0-BBB1-5A3E357E0481}" destId="{42017C36-C421-4EA5-9671-C3D31D9C1B9F}" srcOrd="7" destOrd="0" presId="urn:microsoft.com/office/officeart/2005/8/layout/list1"/>
    <dgm:cxn modelId="{CCC49D25-7054-437D-832F-277931D0F134}" type="presParOf" srcId="{1DAA36B5-A8F8-44D0-BBB1-5A3E357E0481}" destId="{261DB879-0B04-4503-BE33-0C5401FB1F6D}" srcOrd="8" destOrd="0" presId="urn:microsoft.com/office/officeart/2005/8/layout/list1"/>
    <dgm:cxn modelId="{3F610C99-C47F-4993-B4CF-660390249666}" type="presParOf" srcId="{261DB879-0B04-4503-BE33-0C5401FB1F6D}" destId="{6BB0BFEE-A2AF-4B7A-8DED-A10160937372}" srcOrd="0" destOrd="0" presId="urn:microsoft.com/office/officeart/2005/8/layout/list1"/>
    <dgm:cxn modelId="{14881639-0BAD-4D19-9E5D-F333A1AF23AC}" type="presParOf" srcId="{261DB879-0B04-4503-BE33-0C5401FB1F6D}" destId="{469781F9-0214-4CE5-A638-DD1757F9F5F3}" srcOrd="1" destOrd="0" presId="urn:microsoft.com/office/officeart/2005/8/layout/list1"/>
    <dgm:cxn modelId="{8CAF4404-AEEA-4B04-BEC5-34F35CC9C052}" type="presParOf" srcId="{1DAA36B5-A8F8-44D0-BBB1-5A3E357E0481}" destId="{1075FD92-8913-41CD-B607-0358EC48BAFB}" srcOrd="9" destOrd="0" presId="urn:microsoft.com/office/officeart/2005/8/layout/list1"/>
    <dgm:cxn modelId="{9818B8B5-08F2-4138-BFC8-9E1DF83C75EE}" type="presParOf" srcId="{1DAA36B5-A8F8-44D0-BBB1-5A3E357E0481}" destId="{CE65CC90-FE6A-453E-98B3-DE5C9EAAEB3F}"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4A57739E-1FB6-424D-B409-8230D48A6C1A}" type="doc">
      <dgm:prSet loTypeId="urn:microsoft.com/office/officeart/2005/8/layout/chevron1" loCatId="process" qsTypeId="urn:microsoft.com/office/officeart/2005/8/quickstyle/simple1" qsCatId="simple" csTypeId="urn:microsoft.com/office/officeart/2005/8/colors/accent0_1" csCatId="mainScheme" phldr="1"/>
      <dgm:spPr/>
    </dgm:pt>
    <dgm:pt modelId="{934A9552-6601-441A-8FE2-132547D106F9}">
      <dgm:prSet phldrT="[Text]"/>
      <dgm:spPr>
        <a:noFill/>
      </dgm:spPr>
      <dgm:t>
        <a:bodyPr/>
        <a:lstStyle/>
        <a:p>
          <a:r>
            <a:rPr lang="en-US"/>
            <a:t>System Decomp.</a:t>
          </a:r>
        </a:p>
      </dgm:t>
    </dgm:pt>
    <dgm:pt modelId="{A32FC7A3-305E-4566-9357-7B5B382738BB}" type="parTrans" cxnId="{39410CC5-9B7E-44F0-BE8C-47633F15AAB2}">
      <dgm:prSet/>
      <dgm:spPr/>
      <dgm:t>
        <a:bodyPr/>
        <a:lstStyle/>
        <a:p>
          <a:endParaRPr lang="en-US"/>
        </a:p>
      </dgm:t>
    </dgm:pt>
    <dgm:pt modelId="{1AE91414-1621-475F-A48A-F3A8CB22757F}" type="sibTrans" cxnId="{39410CC5-9B7E-44F0-BE8C-47633F15AAB2}">
      <dgm:prSet/>
      <dgm:spPr/>
      <dgm:t>
        <a:bodyPr/>
        <a:lstStyle/>
        <a:p>
          <a:endParaRPr lang="en-US"/>
        </a:p>
      </dgm:t>
    </dgm:pt>
    <dgm:pt modelId="{92AAFC73-D823-4E2A-A2F4-334F356F6EE4}">
      <dgm:prSet phldrT="[Text]"/>
      <dgm:spPr/>
      <dgm:t>
        <a:bodyPr/>
        <a:lstStyle/>
        <a:p>
          <a:r>
            <a:rPr lang="en-US"/>
            <a:t>Conceptual Design</a:t>
          </a:r>
        </a:p>
      </dgm:t>
    </dgm:pt>
    <dgm:pt modelId="{44398ECE-F223-4DEB-A966-7C1A6F09A939}" type="parTrans" cxnId="{93EBCDAB-9D40-4835-8B2E-3B82481D5029}">
      <dgm:prSet/>
      <dgm:spPr/>
      <dgm:t>
        <a:bodyPr/>
        <a:lstStyle/>
        <a:p>
          <a:endParaRPr lang="en-US"/>
        </a:p>
      </dgm:t>
    </dgm:pt>
    <dgm:pt modelId="{1B09860C-8B11-4CB5-8DE5-76B60F7AF11D}" type="sibTrans" cxnId="{93EBCDAB-9D40-4835-8B2E-3B82481D5029}">
      <dgm:prSet/>
      <dgm:spPr/>
      <dgm:t>
        <a:bodyPr/>
        <a:lstStyle/>
        <a:p>
          <a:endParaRPr lang="en-US"/>
        </a:p>
      </dgm:t>
    </dgm:pt>
    <dgm:pt modelId="{BF3A0F27-3D22-4EB0-B988-364F989AD355}">
      <dgm:prSet phldrT="[Text]"/>
      <dgm:spPr>
        <a:solidFill>
          <a:srgbClr val="C8F2D2"/>
        </a:solidFill>
      </dgm:spPr>
      <dgm:t>
        <a:bodyPr/>
        <a:lstStyle/>
        <a:p>
          <a:r>
            <a:rPr lang="en-US"/>
            <a:t>Preliminary Design</a:t>
          </a:r>
        </a:p>
      </dgm:t>
    </dgm:pt>
    <dgm:pt modelId="{BB68768B-A565-4F5D-BFC8-44BDDFD3B392}" type="parTrans" cxnId="{8A341588-ED5C-4174-999A-DD9543E939F4}">
      <dgm:prSet/>
      <dgm:spPr/>
      <dgm:t>
        <a:bodyPr/>
        <a:lstStyle/>
        <a:p>
          <a:endParaRPr lang="en-US"/>
        </a:p>
      </dgm:t>
    </dgm:pt>
    <dgm:pt modelId="{D3FC9266-3CDF-406B-9156-43034EFECC34}" type="sibTrans" cxnId="{8A341588-ED5C-4174-999A-DD9543E939F4}">
      <dgm:prSet/>
      <dgm:spPr/>
      <dgm:t>
        <a:bodyPr/>
        <a:lstStyle/>
        <a:p>
          <a:endParaRPr lang="en-US"/>
        </a:p>
      </dgm:t>
    </dgm:pt>
    <dgm:pt modelId="{AFB7AAC9-69D3-43F7-BADE-0012395DFD01}">
      <dgm:prSet phldrT="[Text]"/>
      <dgm:spPr/>
      <dgm:t>
        <a:bodyPr/>
        <a:lstStyle/>
        <a:p>
          <a:r>
            <a:rPr lang="en-US" err="1"/>
            <a:t>Proj</a:t>
          </a:r>
          <a:r>
            <a:rPr lang="en-US"/>
            <a:t>. Management</a:t>
          </a:r>
        </a:p>
      </dgm:t>
    </dgm:pt>
    <dgm:pt modelId="{6DF6E035-E37F-48EA-8967-9247BEF4DB6B}" type="parTrans" cxnId="{B00A7258-1704-4C2E-8A8D-AB422A356B83}">
      <dgm:prSet/>
      <dgm:spPr/>
      <dgm:t>
        <a:bodyPr/>
        <a:lstStyle/>
        <a:p>
          <a:endParaRPr lang="en-US"/>
        </a:p>
      </dgm:t>
    </dgm:pt>
    <dgm:pt modelId="{6A87B0D7-7EAB-44C9-8FFF-282EAD0EB643}" type="sibTrans" cxnId="{B00A7258-1704-4C2E-8A8D-AB422A356B83}">
      <dgm:prSet/>
      <dgm:spPr/>
      <dgm:t>
        <a:bodyPr/>
        <a:lstStyle/>
        <a:p>
          <a:endParaRPr lang="en-US"/>
        </a:p>
      </dgm:t>
    </dgm:pt>
    <dgm:pt modelId="{27DA29AA-5F30-4BF4-8E06-FBBA980B01F2}" type="pres">
      <dgm:prSet presAssocID="{4A57739E-1FB6-424D-B409-8230D48A6C1A}" presName="Name0" presStyleCnt="0">
        <dgm:presLayoutVars>
          <dgm:dir/>
          <dgm:animLvl val="lvl"/>
          <dgm:resizeHandles val="exact"/>
        </dgm:presLayoutVars>
      </dgm:prSet>
      <dgm:spPr/>
    </dgm:pt>
    <dgm:pt modelId="{7BDAB424-5D6F-4B5D-BBB4-F181D4359534}" type="pres">
      <dgm:prSet presAssocID="{934A9552-6601-441A-8FE2-132547D106F9}" presName="parTxOnly" presStyleLbl="node1" presStyleIdx="0" presStyleCnt="4" custScaleY="42821">
        <dgm:presLayoutVars>
          <dgm:chMax val="0"/>
          <dgm:chPref val="0"/>
          <dgm:bulletEnabled val="1"/>
        </dgm:presLayoutVars>
      </dgm:prSet>
      <dgm:spPr/>
    </dgm:pt>
    <dgm:pt modelId="{F563AC2B-52C3-40BF-A293-5CA1A3698EEA}" type="pres">
      <dgm:prSet presAssocID="{1AE91414-1621-475F-A48A-F3A8CB22757F}" presName="parTxOnlySpace" presStyleCnt="0"/>
      <dgm:spPr/>
    </dgm:pt>
    <dgm:pt modelId="{36BA78E5-7445-4546-8349-0F74A68A066C}" type="pres">
      <dgm:prSet presAssocID="{92AAFC73-D823-4E2A-A2F4-334F356F6EE4}" presName="parTxOnly" presStyleLbl="node1" presStyleIdx="1" presStyleCnt="4" custScaleY="42821">
        <dgm:presLayoutVars>
          <dgm:chMax val="0"/>
          <dgm:chPref val="0"/>
          <dgm:bulletEnabled val="1"/>
        </dgm:presLayoutVars>
      </dgm:prSet>
      <dgm:spPr/>
    </dgm:pt>
    <dgm:pt modelId="{8A6F1264-3CA6-4AE6-ABCF-3CF7314B7B91}" type="pres">
      <dgm:prSet presAssocID="{1B09860C-8B11-4CB5-8DE5-76B60F7AF11D}" presName="parTxOnlySpace" presStyleCnt="0"/>
      <dgm:spPr/>
    </dgm:pt>
    <dgm:pt modelId="{FEB16CA4-E760-489B-B05E-FC4D55FC142C}" type="pres">
      <dgm:prSet presAssocID="{BF3A0F27-3D22-4EB0-B988-364F989AD355}" presName="parTxOnly" presStyleLbl="node1" presStyleIdx="2" presStyleCnt="4" custScaleY="42821">
        <dgm:presLayoutVars>
          <dgm:chMax val="0"/>
          <dgm:chPref val="0"/>
          <dgm:bulletEnabled val="1"/>
        </dgm:presLayoutVars>
      </dgm:prSet>
      <dgm:spPr/>
    </dgm:pt>
    <dgm:pt modelId="{FDF3B64E-B02A-446E-A84F-35D1F4DF4B2E}" type="pres">
      <dgm:prSet presAssocID="{D3FC9266-3CDF-406B-9156-43034EFECC34}" presName="parTxOnlySpace" presStyleCnt="0"/>
      <dgm:spPr/>
    </dgm:pt>
    <dgm:pt modelId="{717DA942-FBF9-4EC8-9DE7-A11F0B719B12}" type="pres">
      <dgm:prSet presAssocID="{AFB7AAC9-69D3-43F7-BADE-0012395DFD01}" presName="parTxOnly" presStyleLbl="node1" presStyleIdx="3" presStyleCnt="4" custScaleY="42821">
        <dgm:presLayoutVars>
          <dgm:chMax val="0"/>
          <dgm:chPref val="0"/>
          <dgm:bulletEnabled val="1"/>
        </dgm:presLayoutVars>
      </dgm:prSet>
      <dgm:spPr/>
    </dgm:pt>
  </dgm:ptLst>
  <dgm:cxnLst>
    <dgm:cxn modelId="{46576625-9C3E-41E2-B09E-B2C75CDB18D6}" type="presOf" srcId="{934A9552-6601-441A-8FE2-132547D106F9}" destId="{7BDAB424-5D6F-4B5D-BBB4-F181D4359534}" srcOrd="0" destOrd="0" presId="urn:microsoft.com/office/officeart/2005/8/layout/chevron1"/>
    <dgm:cxn modelId="{8F62072B-4FD6-4C3C-9F2F-95B4E261F2BE}" type="presOf" srcId="{4A57739E-1FB6-424D-B409-8230D48A6C1A}" destId="{27DA29AA-5F30-4BF4-8E06-FBBA980B01F2}" srcOrd="0" destOrd="0" presId="urn:microsoft.com/office/officeart/2005/8/layout/chevron1"/>
    <dgm:cxn modelId="{E48A5039-1863-496A-A3AD-D779A9729036}" type="presOf" srcId="{92AAFC73-D823-4E2A-A2F4-334F356F6EE4}" destId="{36BA78E5-7445-4546-8349-0F74A68A066C}" srcOrd="0" destOrd="0" presId="urn:microsoft.com/office/officeart/2005/8/layout/chevron1"/>
    <dgm:cxn modelId="{7A48BF63-A9B5-4F67-A0AB-2DF4DEDBCB47}" type="presOf" srcId="{AFB7AAC9-69D3-43F7-BADE-0012395DFD01}" destId="{717DA942-FBF9-4EC8-9DE7-A11F0B719B12}" srcOrd="0" destOrd="0" presId="urn:microsoft.com/office/officeart/2005/8/layout/chevron1"/>
    <dgm:cxn modelId="{256DE56C-4571-47E1-A6D8-22A0A595642B}" type="presOf" srcId="{BF3A0F27-3D22-4EB0-B988-364F989AD355}" destId="{FEB16CA4-E760-489B-B05E-FC4D55FC142C}" srcOrd="0" destOrd="0" presId="urn:microsoft.com/office/officeart/2005/8/layout/chevron1"/>
    <dgm:cxn modelId="{B00A7258-1704-4C2E-8A8D-AB422A356B83}" srcId="{4A57739E-1FB6-424D-B409-8230D48A6C1A}" destId="{AFB7AAC9-69D3-43F7-BADE-0012395DFD01}" srcOrd="3" destOrd="0" parTransId="{6DF6E035-E37F-48EA-8967-9247BEF4DB6B}" sibTransId="{6A87B0D7-7EAB-44C9-8FFF-282EAD0EB643}"/>
    <dgm:cxn modelId="{8A341588-ED5C-4174-999A-DD9543E939F4}" srcId="{4A57739E-1FB6-424D-B409-8230D48A6C1A}" destId="{BF3A0F27-3D22-4EB0-B988-364F989AD355}" srcOrd="2" destOrd="0" parTransId="{BB68768B-A565-4F5D-BFC8-44BDDFD3B392}" sibTransId="{D3FC9266-3CDF-406B-9156-43034EFECC34}"/>
    <dgm:cxn modelId="{93EBCDAB-9D40-4835-8B2E-3B82481D5029}" srcId="{4A57739E-1FB6-424D-B409-8230D48A6C1A}" destId="{92AAFC73-D823-4E2A-A2F4-334F356F6EE4}" srcOrd="1" destOrd="0" parTransId="{44398ECE-F223-4DEB-A966-7C1A6F09A939}" sibTransId="{1B09860C-8B11-4CB5-8DE5-76B60F7AF11D}"/>
    <dgm:cxn modelId="{39410CC5-9B7E-44F0-BE8C-47633F15AAB2}" srcId="{4A57739E-1FB6-424D-B409-8230D48A6C1A}" destId="{934A9552-6601-441A-8FE2-132547D106F9}" srcOrd="0" destOrd="0" parTransId="{A32FC7A3-305E-4566-9357-7B5B382738BB}" sibTransId="{1AE91414-1621-475F-A48A-F3A8CB22757F}"/>
    <dgm:cxn modelId="{35191107-9553-44FF-A44B-948332E5800E}" type="presParOf" srcId="{27DA29AA-5F30-4BF4-8E06-FBBA980B01F2}" destId="{7BDAB424-5D6F-4B5D-BBB4-F181D4359534}" srcOrd="0" destOrd="0" presId="urn:microsoft.com/office/officeart/2005/8/layout/chevron1"/>
    <dgm:cxn modelId="{EDAF353B-1D6F-477E-8ED4-73B6978A6E54}" type="presParOf" srcId="{27DA29AA-5F30-4BF4-8E06-FBBA980B01F2}" destId="{F563AC2B-52C3-40BF-A293-5CA1A3698EEA}" srcOrd="1" destOrd="0" presId="urn:microsoft.com/office/officeart/2005/8/layout/chevron1"/>
    <dgm:cxn modelId="{769AE470-BD71-4564-9F26-3E01A5FB6275}" type="presParOf" srcId="{27DA29AA-5F30-4BF4-8E06-FBBA980B01F2}" destId="{36BA78E5-7445-4546-8349-0F74A68A066C}" srcOrd="2" destOrd="0" presId="urn:microsoft.com/office/officeart/2005/8/layout/chevron1"/>
    <dgm:cxn modelId="{26926D93-4ECB-4672-A3E6-91692FF35634}" type="presParOf" srcId="{27DA29AA-5F30-4BF4-8E06-FBBA980B01F2}" destId="{8A6F1264-3CA6-4AE6-ABCF-3CF7314B7B91}" srcOrd="3" destOrd="0" presId="urn:microsoft.com/office/officeart/2005/8/layout/chevron1"/>
    <dgm:cxn modelId="{EFEE4AE3-6802-44BD-9BD9-0151CB785ED7}" type="presParOf" srcId="{27DA29AA-5F30-4BF4-8E06-FBBA980B01F2}" destId="{FEB16CA4-E760-489B-B05E-FC4D55FC142C}" srcOrd="4" destOrd="0" presId="urn:microsoft.com/office/officeart/2005/8/layout/chevron1"/>
    <dgm:cxn modelId="{8004C51F-E52F-476E-9E1E-66A134AF7904}" type="presParOf" srcId="{27DA29AA-5F30-4BF4-8E06-FBBA980B01F2}" destId="{FDF3B64E-B02A-446E-A84F-35D1F4DF4B2E}" srcOrd="5" destOrd="0" presId="urn:microsoft.com/office/officeart/2005/8/layout/chevron1"/>
    <dgm:cxn modelId="{4A0DA243-073D-4EDB-BB69-DC4E31C0087E}" type="presParOf" srcId="{27DA29AA-5F30-4BF4-8E06-FBBA980B01F2}" destId="{717DA942-FBF9-4EC8-9DE7-A11F0B719B12}" srcOrd="6" destOrd="0" presId="urn:microsoft.com/office/officeart/2005/8/layout/chevron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4A57739E-1FB6-424D-B409-8230D48A6C1A}" type="doc">
      <dgm:prSet loTypeId="urn:microsoft.com/office/officeart/2005/8/layout/chevron1" loCatId="process" qsTypeId="urn:microsoft.com/office/officeart/2005/8/quickstyle/simple1" qsCatId="simple" csTypeId="urn:microsoft.com/office/officeart/2005/8/colors/accent0_1" csCatId="mainScheme" phldr="1"/>
      <dgm:spPr/>
    </dgm:pt>
    <dgm:pt modelId="{934A9552-6601-441A-8FE2-132547D106F9}">
      <dgm:prSet phldrT="[Text]"/>
      <dgm:spPr>
        <a:noFill/>
      </dgm:spPr>
      <dgm:t>
        <a:bodyPr/>
        <a:lstStyle/>
        <a:p>
          <a:r>
            <a:rPr lang="en-US"/>
            <a:t>System Decomp.</a:t>
          </a:r>
        </a:p>
      </dgm:t>
    </dgm:pt>
    <dgm:pt modelId="{A32FC7A3-305E-4566-9357-7B5B382738BB}" type="parTrans" cxnId="{39410CC5-9B7E-44F0-BE8C-47633F15AAB2}">
      <dgm:prSet/>
      <dgm:spPr/>
      <dgm:t>
        <a:bodyPr/>
        <a:lstStyle/>
        <a:p>
          <a:endParaRPr lang="en-US"/>
        </a:p>
      </dgm:t>
    </dgm:pt>
    <dgm:pt modelId="{1AE91414-1621-475F-A48A-F3A8CB22757F}" type="sibTrans" cxnId="{39410CC5-9B7E-44F0-BE8C-47633F15AAB2}">
      <dgm:prSet/>
      <dgm:spPr/>
      <dgm:t>
        <a:bodyPr/>
        <a:lstStyle/>
        <a:p>
          <a:endParaRPr lang="en-US"/>
        </a:p>
      </dgm:t>
    </dgm:pt>
    <dgm:pt modelId="{92AAFC73-D823-4E2A-A2F4-334F356F6EE4}">
      <dgm:prSet phldrT="[Text]"/>
      <dgm:spPr/>
      <dgm:t>
        <a:bodyPr/>
        <a:lstStyle/>
        <a:p>
          <a:r>
            <a:rPr lang="en-US"/>
            <a:t>Conceptual Design</a:t>
          </a:r>
        </a:p>
      </dgm:t>
    </dgm:pt>
    <dgm:pt modelId="{44398ECE-F223-4DEB-A966-7C1A6F09A939}" type="parTrans" cxnId="{93EBCDAB-9D40-4835-8B2E-3B82481D5029}">
      <dgm:prSet/>
      <dgm:spPr/>
      <dgm:t>
        <a:bodyPr/>
        <a:lstStyle/>
        <a:p>
          <a:endParaRPr lang="en-US"/>
        </a:p>
      </dgm:t>
    </dgm:pt>
    <dgm:pt modelId="{1B09860C-8B11-4CB5-8DE5-76B60F7AF11D}" type="sibTrans" cxnId="{93EBCDAB-9D40-4835-8B2E-3B82481D5029}">
      <dgm:prSet/>
      <dgm:spPr/>
      <dgm:t>
        <a:bodyPr/>
        <a:lstStyle/>
        <a:p>
          <a:endParaRPr lang="en-US"/>
        </a:p>
      </dgm:t>
    </dgm:pt>
    <dgm:pt modelId="{BF3A0F27-3D22-4EB0-B988-364F989AD355}">
      <dgm:prSet phldrT="[Text]"/>
      <dgm:spPr>
        <a:solidFill>
          <a:srgbClr val="C8F2D2"/>
        </a:solidFill>
      </dgm:spPr>
      <dgm:t>
        <a:bodyPr/>
        <a:lstStyle/>
        <a:p>
          <a:r>
            <a:rPr lang="en-US"/>
            <a:t>Preliminary Design</a:t>
          </a:r>
        </a:p>
      </dgm:t>
    </dgm:pt>
    <dgm:pt modelId="{BB68768B-A565-4F5D-BFC8-44BDDFD3B392}" type="parTrans" cxnId="{8A341588-ED5C-4174-999A-DD9543E939F4}">
      <dgm:prSet/>
      <dgm:spPr/>
      <dgm:t>
        <a:bodyPr/>
        <a:lstStyle/>
        <a:p>
          <a:endParaRPr lang="en-US"/>
        </a:p>
      </dgm:t>
    </dgm:pt>
    <dgm:pt modelId="{D3FC9266-3CDF-406B-9156-43034EFECC34}" type="sibTrans" cxnId="{8A341588-ED5C-4174-999A-DD9543E939F4}">
      <dgm:prSet/>
      <dgm:spPr/>
      <dgm:t>
        <a:bodyPr/>
        <a:lstStyle/>
        <a:p>
          <a:endParaRPr lang="en-US"/>
        </a:p>
      </dgm:t>
    </dgm:pt>
    <dgm:pt modelId="{AFB7AAC9-69D3-43F7-BADE-0012395DFD01}">
      <dgm:prSet phldrT="[Text]"/>
      <dgm:spPr/>
      <dgm:t>
        <a:bodyPr/>
        <a:lstStyle/>
        <a:p>
          <a:r>
            <a:rPr lang="en-US" err="1"/>
            <a:t>Proj</a:t>
          </a:r>
          <a:r>
            <a:rPr lang="en-US"/>
            <a:t>. Management</a:t>
          </a:r>
        </a:p>
      </dgm:t>
    </dgm:pt>
    <dgm:pt modelId="{6DF6E035-E37F-48EA-8967-9247BEF4DB6B}" type="parTrans" cxnId="{B00A7258-1704-4C2E-8A8D-AB422A356B83}">
      <dgm:prSet/>
      <dgm:spPr/>
      <dgm:t>
        <a:bodyPr/>
        <a:lstStyle/>
        <a:p>
          <a:endParaRPr lang="en-US"/>
        </a:p>
      </dgm:t>
    </dgm:pt>
    <dgm:pt modelId="{6A87B0D7-7EAB-44C9-8FFF-282EAD0EB643}" type="sibTrans" cxnId="{B00A7258-1704-4C2E-8A8D-AB422A356B83}">
      <dgm:prSet/>
      <dgm:spPr/>
      <dgm:t>
        <a:bodyPr/>
        <a:lstStyle/>
        <a:p>
          <a:endParaRPr lang="en-US"/>
        </a:p>
      </dgm:t>
    </dgm:pt>
    <dgm:pt modelId="{27DA29AA-5F30-4BF4-8E06-FBBA980B01F2}" type="pres">
      <dgm:prSet presAssocID="{4A57739E-1FB6-424D-B409-8230D48A6C1A}" presName="Name0" presStyleCnt="0">
        <dgm:presLayoutVars>
          <dgm:dir/>
          <dgm:animLvl val="lvl"/>
          <dgm:resizeHandles val="exact"/>
        </dgm:presLayoutVars>
      </dgm:prSet>
      <dgm:spPr/>
    </dgm:pt>
    <dgm:pt modelId="{7BDAB424-5D6F-4B5D-BBB4-F181D4359534}" type="pres">
      <dgm:prSet presAssocID="{934A9552-6601-441A-8FE2-132547D106F9}" presName="parTxOnly" presStyleLbl="node1" presStyleIdx="0" presStyleCnt="4" custScaleY="42821">
        <dgm:presLayoutVars>
          <dgm:chMax val="0"/>
          <dgm:chPref val="0"/>
          <dgm:bulletEnabled val="1"/>
        </dgm:presLayoutVars>
      </dgm:prSet>
      <dgm:spPr/>
    </dgm:pt>
    <dgm:pt modelId="{F563AC2B-52C3-40BF-A293-5CA1A3698EEA}" type="pres">
      <dgm:prSet presAssocID="{1AE91414-1621-475F-A48A-F3A8CB22757F}" presName="parTxOnlySpace" presStyleCnt="0"/>
      <dgm:spPr/>
    </dgm:pt>
    <dgm:pt modelId="{36BA78E5-7445-4546-8349-0F74A68A066C}" type="pres">
      <dgm:prSet presAssocID="{92AAFC73-D823-4E2A-A2F4-334F356F6EE4}" presName="parTxOnly" presStyleLbl="node1" presStyleIdx="1" presStyleCnt="4" custScaleY="42821">
        <dgm:presLayoutVars>
          <dgm:chMax val="0"/>
          <dgm:chPref val="0"/>
          <dgm:bulletEnabled val="1"/>
        </dgm:presLayoutVars>
      </dgm:prSet>
      <dgm:spPr/>
    </dgm:pt>
    <dgm:pt modelId="{8A6F1264-3CA6-4AE6-ABCF-3CF7314B7B91}" type="pres">
      <dgm:prSet presAssocID="{1B09860C-8B11-4CB5-8DE5-76B60F7AF11D}" presName="parTxOnlySpace" presStyleCnt="0"/>
      <dgm:spPr/>
    </dgm:pt>
    <dgm:pt modelId="{FEB16CA4-E760-489B-B05E-FC4D55FC142C}" type="pres">
      <dgm:prSet presAssocID="{BF3A0F27-3D22-4EB0-B988-364F989AD355}" presName="parTxOnly" presStyleLbl="node1" presStyleIdx="2" presStyleCnt="4" custScaleY="42821">
        <dgm:presLayoutVars>
          <dgm:chMax val="0"/>
          <dgm:chPref val="0"/>
          <dgm:bulletEnabled val="1"/>
        </dgm:presLayoutVars>
      </dgm:prSet>
      <dgm:spPr/>
    </dgm:pt>
    <dgm:pt modelId="{FDF3B64E-B02A-446E-A84F-35D1F4DF4B2E}" type="pres">
      <dgm:prSet presAssocID="{D3FC9266-3CDF-406B-9156-43034EFECC34}" presName="parTxOnlySpace" presStyleCnt="0"/>
      <dgm:spPr/>
    </dgm:pt>
    <dgm:pt modelId="{717DA942-FBF9-4EC8-9DE7-A11F0B719B12}" type="pres">
      <dgm:prSet presAssocID="{AFB7AAC9-69D3-43F7-BADE-0012395DFD01}" presName="parTxOnly" presStyleLbl="node1" presStyleIdx="3" presStyleCnt="4" custScaleY="42821">
        <dgm:presLayoutVars>
          <dgm:chMax val="0"/>
          <dgm:chPref val="0"/>
          <dgm:bulletEnabled val="1"/>
        </dgm:presLayoutVars>
      </dgm:prSet>
      <dgm:spPr/>
    </dgm:pt>
  </dgm:ptLst>
  <dgm:cxnLst>
    <dgm:cxn modelId="{46576625-9C3E-41E2-B09E-B2C75CDB18D6}" type="presOf" srcId="{934A9552-6601-441A-8FE2-132547D106F9}" destId="{7BDAB424-5D6F-4B5D-BBB4-F181D4359534}" srcOrd="0" destOrd="0" presId="urn:microsoft.com/office/officeart/2005/8/layout/chevron1"/>
    <dgm:cxn modelId="{8F62072B-4FD6-4C3C-9F2F-95B4E261F2BE}" type="presOf" srcId="{4A57739E-1FB6-424D-B409-8230D48A6C1A}" destId="{27DA29AA-5F30-4BF4-8E06-FBBA980B01F2}" srcOrd="0" destOrd="0" presId="urn:microsoft.com/office/officeart/2005/8/layout/chevron1"/>
    <dgm:cxn modelId="{E48A5039-1863-496A-A3AD-D779A9729036}" type="presOf" srcId="{92AAFC73-D823-4E2A-A2F4-334F356F6EE4}" destId="{36BA78E5-7445-4546-8349-0F74A68A066C}" srcOrd="0" destOrd="0" presId="urn:microsoft.com/office/officeart/2005/8/layout/chevron1"/>
    <dgm:cxn modelId="{7A48BF63-A9B5-4F67-A0AB-2DF4DEDBCB47}" type="presOf" srcId="{AFB7AAC9-69D3-43F7-BADE-0012395DFD01}" destId="{717DA942-FBF9-4EC8-9DE7-A11F0B719B12}" srcOrd="0" destOrd="0" presId="urn:microsoft.com/office/officeart/2005/8/layout/chevron1"/>
    <dgm:cxn modelId="{256DE56C-4571-47E1-A6D8-22A0A595642B}" type="presOf" srcId="{BF3A0F27-3D22-4EB0-B988-364F989AD355}" destId="{FEB16CA4-E760-489B-B05E-FC4D55FC142C}" srcOrd="0" destOrd="0" presId="urn:microsoft.com/office/officeart/2005/8/layout/chevron1"/>
    <dgm:cxn modelId="{B00A7258-1704-4C2E-8A8D-AB422A356B83}" srcId="{4A57739E-1FB6-424D-B409-8230D48A6C1A}" destId="{AFB7AAC9-69D3-43F7-BADE-0012395DFD01}" srcOrd="3" destOrd="0" parTransId="{6DF6E035-E37F-48EA-8967-9247BEF4DB6B}" sibTransId="{6A87B0D7-7EAB-44C9-8FFF-282EAD0EB643}"/>
    <dgm:cxn modelId="{8A341588-ED5C-4174-999A-DD9543E939F4}" srcId="{4A57739E-1FB6-424D-B409-8230D48A6C1A}" destId="{BF3A0F27-3D22-4EB0-B988-364F989AD355}" srcOrd="2" destOrd="0" parTransId="{BB68768B-A565-4F5D-BFC8-44BDDFD3B392}" sibTransId="{D3FC9266-3CDF-406B-9156-43034EFECC34}"/>
    <dgm:cxn modelId="{93EBCDAB-9D40-4835-8B2E-3B82481D5029}" srcId="{4A57739E-1FB6-424D-B409-8230D48A6C1A}" destId="{92AAFC73-D823-4E2A-A2F4-334F356F6EE4}" srcOrd="1" destOrd="0" parTransId="{44398ECE-F223-4DEB-A966-7C1A6F09A939}" sibTransId="{1B09860C-8B11-4CB5-8DE5-76B60F7AF11D}"/>
    <dgm:cxn modelId="{39410CC5-9B7E-44F0-BE8C-47633F15AAB2}" srcId="{4A57739E-1FB6-424D-B409-8230D48A6C1A}" destId="{934A9552-6601-441A-8FE2-132547D106F9}" srcOrd="0" destOrd="0" parTransId="{A32FC7A3-305E-4566-9357-7B5B382738BB}" sibTransId="{1AE91414-1621-475F-A48A-F3A8CB22757F}"/>
    <dgm:cxn modelId="{35191107-9553-44FF-A44B-948332E5800E}" type="presParOf" srcId="{27DA29AA-5F30-4BF4-8E06-FBBA980B01F2}" destId="{7BDAB424-5D6F-4B5D-BBB4-F181D4359534}" srcOrd="0" destOrd="0" presId="urn:microsoft.com/office/officeart/2005/8/layout/chevron1"/>
    <dgm:cxn modelId="{EDAF353B-1D6F-477E-8ED4-73B6978A6E54}" type="presParOf" srcId="{27DA29AA-5F30-4BF4-8E06-FBBA980B01F2}" destId="{F563AC2B-52C3-40BF-A293-5CA1A3698EEA}" srcOrd="1" destOrd="0" presId="urn:microsoft.com/office/officeart/2005/8/layout/chevron1"/>
    <dgm:cxn modelId="{769AE470-BD71-4564-9F26-3E01A5FB6275}" type="presParOf" srcId="{27DA29AA-5F30-4BF4-8E06-FBBA980B01F2}" destId="{36BA78E5-7445-4546-8349-0F74A68A066C}" srcOrd="2" destOrd="0" presId="urn:microsoft.com/office/officeart/2005/8/layout/chevron1"/>
    <dgm:cxn modelId="{26926D93-4ECB-4672-A3E6-91692FF35634}" type="presParOf" srcId="{27DA29AA-5F30-4BF4-8E06-FBBA980B01F2}" destId="{8A6F1264-3CA6-4AE6-ABCF-3CF7314B7B91}" srcOrd="3" destOrd="0" presId="urn:microsoft.com/office/officeart/2005/8/layout/chevron1"/>
    <dgm:cxn modelId="{EFEE4AE3-6802-44BD-9BD9-0151CB785ED7}" type="presParOf" srcId="{27DA29AA-5F30-4BF4-8E06-FBBA980B01F2}" destId="{FEB16CA4-E760-489B-B05E-FC4D55FC142C}" srcOrd="4" destOrd="0" presId="urn:microsoft.com/office/officeart/2005/8/layout/chevron1"/>
    <dgm:cxn modelId="{8004C51F-E52F-476E-9E1E-66A134AF7904}" type="presParOf" srcId="{27DA29AA-5F30-4BF4-8E06-FBBA980B01F2}" destId="{FDF3B64E-B02A-446E-A84F-35D1F4DF4B2E}" srcOrd="5" destOrd="0" presId="urn:microsoft.com/office/officeart/2005/8/layout/chevron1"/>
    <dgm:cxn modelId="{4A0DA243-073D-4EDB-BB69-DC4E31C0087E}" type="presParOf" srcId="{27DA29AA-5F30-4BF4-8E06-FBBA980B01F2}" destId="{717DA942-FBF9-4EC8-9DE7-A11F0B719B12}" srcOrd="6" destOrd="0" presId="urn:microsoft.com/office/officeart/2005/8/layout/chevron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4A57739E-1FB6-424D-B409-8230D48A6C1A}" type="doc">
      <dgm:prSet loTypeId="urn:microsoft.com/office/officeart/2005/8/layout/chevron1" loCatId="process" qsTypeId="urn:microsoft.com/office/officeart/2005/8/quickstyle/simple1" qsCatId="simple" csTypeId="urn:microsoft.com/office/officeart/2005/8/colors/accent0_1" csCatId="mainScheme" phldr="1"/>
      <dgm:spPr/>
    </dgm:pt>
    <dgm:pt modelId="{934A9552-6601-441A-8FE2-132547D106F9}">
      <dgm:prSet phldrT="[Text]"/>
      <dgm:spPr>
        <a:noFill/>
      </dgm:spPr>
      <dgm:t>
        <a:bodyPr/>
        <a:lstStyle/>
        <a:p>
          <a:r>
            <a:rPr lang="en-US"/>
            <a:t>System Decomp.</a:t>
          </a:r>
        </a:p>
      </dgm:t>
    </dgm:pt>
    <dgm:pt modelId="{A32FC7A3-305E-4566-9357-7B5B382738BB}" type="parTrans" cxnId="{39410CC5-9B7E-44F0-BE8C-47633F15AAB2}">
      <dgm:prSet/>
      <dgm:spPr/>
      <dgm:t>
        <a:bodyPr/>
        <a:lstStyle/>
        <a:p>
          <a:endParaRPr lang="en-US"/>
        </a:p>
      </dgm:t>
    </dgm:pt>
    <dgm:pt modelId="{1AE91414-1621-475F-A48A-F3A8CB22757F}" type="sibTrans" cxnId="{39410CC5-9B7E-44F0-BE8C-47633F15AAB2}">
      <dgm:prSet/>
      <dgm:spPr/>
      <dgm:t>
        <a:bodyPr/>
        <a:lstStyle/>
        <a:p>
          <a:endParaRPr lang="en-US"/>
        </a:p>
      </dgm:t>
    </dgm:pt>
    <dgm:pt modelId="{92AAFC73-D823-4E2A-A2F4-334F356F6EE4}">
      <dgm:prSet phldrT="[Text]"/>
      <dgm:spPr/>
      <dgm:t>
        <a:bodyPr/>
        <a:lstStyle/>
        <a:p>
          <a:r>
            <a:rPr lang="en-US"/>
            <a:t>Conceptual Design</a:t>
          </a:r>
        </a:p>
      </dgm:t>
    </dgm:pt>
    <dgm:pt modelId="{44398ECE-F223-4DEB-A966-7C1A6F09A939}" type="parTrans" cxnId="{93EBCDAB-9D40-4835-8B2E-3B82481D5029}">
      <dgm:prSet/>
      <dgm:spPr/>
      <dgm:t>
        <a:bodyPr/>
        <a:lstStyle/>
        <a:p>
          <a:endParaRPr lang="en-US"/>
        </a:p>
      </dgm:t>
    </dgm:pt>
    <dgm:pt modelId="{1B09860C-8B11-4CB5-8DE5-76B60F7AF11D}" type="sibTrans" cxnId="{93EBCDAB-9D40-4835-8B2E-3B82481D5029}">
      <dgm:prSet/>
      <dgm:spPr/>
      <dgm:t>
        <a:bodyPr/>
        <a:lstStyle/>
        <a:p>
          <a:endParaRPr lang="en-US"/>
        </a:p>
      </dgm:t>
    </dgm:pt>
    <dgm:pt modelId="{BF3A0F27-3D22-4EB0-B988-364F989AD355}">
      <dgm:prSet phldrT="[Text]"/>
      <dgm:spPr>
        <a:solidFill>
          <a:srgbClr val="C8F2D2"/>
        </a:solidFill>
      </dgm:spPr>
      <dgm:t>
        <a:bodyPr/>
        <a:lstStyle/>
        <a:p>
          <a:r>
            <a:rPr lang="en-US"/>
            <a:t>Preliminary Design</a:t>
          </a:r>
        </a:p>
      </dgm:t>
    </dgm:pt>
    <dgm:pt modelId="{BB68768B-A565-4F5D-BFC8-44BDDFD3B392}" type="parTrans" cxnId="{8A341588-ED5C-4174-999A-DD9543E939F4}">
      <dgm:prSet/>
      <dgm:spPr/>
      <dgm:t>
        <a:bodyPr/>
        <a:lstStyle/>
        <a:p>
          <a:endParaRPr lang="en-US"/>
        </a:p>
      </dgm:t>
    </dgm:pt>
    <dgm:pt modelId="{D3FC9266-3CDF-406B-9156-43034EFECC34}" type="sibTrans" cxnId="{8A341588-ED5C-4174-999A-DD9543E939F4}">
      <dgm:prSet/>
      <dgm:spPr/>
      <dgm:t>
        <a:bodyPr/>
        <a:lstStyle/>
        <a:p>
          <a:endParaRPr lang="en-US"/>
        </a:p>
      </dgm:t>
    </dgm:pt>
    <dgm:pt modelId="{AFB7AAC9-69D3-43F7-BADE-0012395DFD01}">
      <dgm:prSet phldrT="[Text]"/>
      <dgm:spPr/>
      <dgm:t>
        <a:bodyPr/>
        <a:lstStyle/>
        <a:p>
          <a:r>
            <a:rPr lang="en-US" err="1"/>
            <a:t>Proj</a:t>
          </a:r>
          <a:r>
            <a:rPr lang="en-US"/>
            <a:t>. Management</a:t>
          </a:r>
        </a:p>
      </dgm:t>
    </dgm:pt>
    <dgm:pt modelId="{6DF6E035-E37F-48EA-8967-9247BEF4DB6B}" type="parTrans" cxnId="{B00A7258-1704-4C2E-8A8D-AB422A356B83}">
      <dgm:prSet/>
      <dgm:spPr/>
      <dgm:t>
        <a:bodyPr/>
        <a:lstStyle/>
        <a:p>
          <a:endParaRPr lang="en-US"/>
        </a:p>
      </dgm:t>
    </dgm:pt>
    <dgm:pt modelId="{6A87B0D7-7EAB-44C9-8FFF-282EAD0EB643}" type="sibTrans" cxnId="{B00A7258-1704-4C2E-8A8D-AB422A356B83}">
      <dgm:prSet/>
      <dgm:spPr/>
      <dgm:t>
        <a:bodyPr/>
        <a:lstStyle/>
        <a:p>
          <a:endParaRPr lang="en-US"/>
        </a:p>
      </dgm:t>
    </dgm:pt>
    <dgm:pt modelId="{27DA29AA-5F30-4BF4-8E06-FBBA980B01F2}" type="pres">
      <dgm:prSet presAssocID="{4A57739E-1FB6-424D-B409-8230D48A6C1A}" presName="Name0" presStyleCnt="0">
        <dgm:presLayoutVars>
          <dgm:dir/>
          <dgm:animLvl val="lvl"/>
          <dgm:resizeHandles val="exact"/>
        </dgm:presLayoutVars>
      </dgm:prSet>
      <dgm:spPr/>
    </dgm:pt>
    <dgm:pt modelId="{7BDAB424-5D6F-4B5D-BBB4-F181D4359534}" type="pres">
      <dgm:prSet presAssocID="{934A9552-6601-441A-8FE2-132547D106F9}" presName="parTxOnly" presStyleLbl="node1" presStyleIdx="0" presStyleCnt="4" custScaleY="42821">
        <dgm:presLayoutVars>
          <dgm:chMax val="0"/>
          <dgm:chPref val="0"/>
          <dgm:bulletEnabled val="1"/>
        </dgm:presLayoutVars>
      </dgm:prSet>
      <dgm:spPr/>
    </dgm:pt>
    <dgm:pt modelId="{F563AC2B-52C3-40BF-A293-5CA1A3698EEA}" type="pres">
      <dgm:prSet presAssocID="{1AE91414-1621-475F-A48A-F3A8CB22757F}" presName="parTxOnlySpace" presStyleCnt="0"/>
      <dgm:spPr/>
    </dgm:pt>
    <dgm:pt modelId="{36BA78E5-7445-4546-8349-0F74A68A066C}" type="pres">
      <dgm:prSet presAssocID="{92AAFC73-D823-4E2A-A2F4-334F356F6EE4}" presName="parTxOnly" presStyleLbl="node1" presStyleIdx="1" presStyleCnt="4" custScaleY="42821">
        <dgm:presLayoutVars>
          <dgm:chMax val="0"/>
          <dgm:chPref val="0"/>
          <dgm:bulletEnabled val="1"/>
        </dgm:presLayoutVars>
      </dgm:prSet>
      <dgm:spPr/>
    </dgm:pt>
    <dgm:pt modelId="{8A6F1264-3CA6-4AE6-ABCF-3CF7314B7B91}" type="pres">
      <dgm:prSet presAssocID="{1B09860C-8B11-4CB5-8DE5-76B60F7AF11D}" presName="parTxOnlySpace" presStyleCnt="0"/>
      <dgm:spPr/>
    </dgm:pt>
    <dgm:pt modelId="{FEB16CA4-E760-489B-B05E-FC4D55FC142C}" type="pres">
      <dgm:prSet presAssocID="{BF3A0F27-3D22-4EB0-B988-364F989AD355}" presName="parTxOnly" presStyleLbl="node1" presStyleIdx="2" presStyleCnt="4" custScaleY="42821">
        <dgm:presLayoutVars>
          <dgm:chMax val="0"/>
          <dgm:chPref val="0"/>
          <dgm:bulletEnabled val="1"/>
        </dgm:presLayoutVars>
      </dgm:prSet>
      <dgm:spPr>
        <a:solidFill>
          <a:schemeClr val="bg1"/>
        </a:solidFill>
      </dgm:spPr>
    </dgm:pt>
    <dgm:pt modelId="{FDF3B64E-B02A-446E-A84F-35D1F4DF4B2E}" type="pres">
      <dgm:prSet presAssocID="{D3FC9266-3CDF-406B-9156-43034EFECC34}" presName="parTxOnlySpace" presStyleCnt="0"/>
      <dgm:spPr/>
    </dgm:pt>
    <dgm:pt modelId="{717DA942-FBF9-4EC8-9DE7-A11F0B719B12}" type="pres">
      <dgm:prSet presAssocID="{AFB7AAC9-69D3-43F7-BADE-0012395DFD01}" presName="parTxOnly" presStyleLbl="node1" presStyleIdx="3" presStyleCnt="4" custScaleY="42821">
        <dgm:presLayoutVars>
          <dgm:chMax val="0"/>
          <dgm:chPref val="0"/>
          <dgm:bulletEnabled val="1"/>
        </dgm:presLayoutVars>
      </dgm:prSet>
      <dgm:spPr>
        <a:solidFill>
          <a:schemeClr val="accent5">
            <a:lumMod val="20000"/>
            <a:lumOff val="80000"/>
          </a:schemeClr>
        </a:solidFill>
      </dgm:spPr>
    </dgm:pt>
  </dgm:ptLst>
  <dgm:cxnLst>
    <dgm:cxn modelId="{46576625-9C3E-41E2-B09E-B2C75CDB18D6}" type="presOf" srcId="{934A9552-6601-441A-8FE2-132547D106F9}" destId="{7BDAB424-5D6F-4B5D-BBB4-F181D4359534}" srcOrd="0" destOrd="0" presId="urn:microsoft.com/office/officeart/2005/8/layout/chevron1"/>
    <dgm:cxn modelId="{8F62072B-4FD6-4C3C-9F2F-95B4E261F2BE}" type="presOf" srcId="{4A57739E-1FB6-424D-B409-8230D48A6C1A}" destId="{27DA29AA-5F30-4BF4-8E06-FBBA980B01F2}" srcOrd="0" destOrd="0" presId="urn:microsoft.com/office/officeart/2005/8/layout/chevron1"/>
    <dgm:cxn modelId="{E48A5039-1863-496A-A3AD-D779A9729036}" type="presOf" srcId="{92AAFC73-D823-4E2A-A2F4-334F356F6EE4}" destId="{36BA78E5-7445-4546-8349-0F74A68A066C}" srcOrd="0" destOrd="0" presId="urn:microsoft.com/office/officeart/2005/8/layout/chevron1"/>
    <dgm:cxn modelId="{7A48BF63-A9B5-4F67-A0AB-2DF4DEDBCB47}" type="presOf" srcId="{AFB7AAC9-69D3-43F7-BADE-0012395DFD01}" destId="{717DA942-FBF9-4EC8-9DE7-A11F0B719B12}" srcOrd="0" destOrd="0" presId="urn:microsoft.com/office/officeart/2005/8/layout/chevron1"/>
    <dgm:cxn modelId="{256DE56C-4571-47E1-A6D8-22A0A595642B}" type="presOf" srcId="{BF3A0F27-3D22-4EB0-B988-364F989AD355}" destId="{FEB16CA4-E760-489B-B05E-FC4D55FC142C}" srcOrd="0" destOrd="0" presId="urn:microsoft.com/office/officeart/2005/8/layout/chevron1"/>
    <dgm:cxn modelId="{B00A7258-1704-4C2E-8A8D-AB422A356B83}" srcId="{4A57739E-1FB6-424D-B409-8230D48A6C1A}" destId="{AFB7AAC9-69D3-43F7-BADE-0012395DFD01}" srcOrd="3" destOrd="0" parTransId="{6DF6E035-E37F-48EA-8967-9247BEF4DB6B}" sibTransId="{6A87B0D7-7EAB-44C9-8FFF-282EAD0EB643}"/>
    <dgm:cxn modelId="{8A341588-ED5C-4174-999A-DD9543E939F4}" srcId="{4A57739E-1FB6-424D-B409-8230D48A6C1A}" destId="{BF3A0F27-3D22-4EB0-B988-364F989AD355}" srcOrd="2" destOrd="0" parTransId="{BB68768B-A565-4F5D-BFC8-44BDDFD3B392}" sibTransId="{D3FC9266-3CDF-406B-9156-43034EFECC34}"/>
    <dgm:cxn modelId="{93EBCDAB-9D40-4835-8B2E-3B82481D5029}" srcId="{4A57739E-1FB6-424D-B409-8230D48A6C1A}" destId="{92AAFC73-D823-4E2A-A2F4-334F356F6EE4}" srcOrd="1" destOrd="0" parTransId="{44398ECE-F223-4DEB-A966-7C1A6F09A939}" sibTransId="{1B09860C-8B11-4CB5-8DE5-76B60F7AF11D}"/>
    <dgm:cxn modelId="{39410CC5-9B7E-44F0-BE8C-47633F15AAB2}" srcId="{4A57739E-1FB6-424D-B409-8230D48A6C1A}" destId="{934A9552-6601-441A-8FE2-132547D106F9}" srcOrd="0" destOrd="0" parTransId="{A32FC7A3-305E-4566-9357-7B5B382738BB}" sibTransId="{1AE91414-1621-475F-A48A-F3A8CB22757F}"/>
    <dgm:cxn modelId="{35191107-9553-44FF-A44B-948332E5800E}" type="presParOf" srcId="{27DA29AA-5F30-4BF4-8E06-FBBA980B01F2}" destId="{7BDAB424-5D6F-4B5D-BBB4-F181D4359534}" srcOrd="0" destOrd="0" presId="urn:microsoft.com/office/officeart/2005/8/layout/chevron1"/>
    <dgm:cxn modelId="{EDAF353B-1D6F-477E-8ED4-73B6978A6E54}" type="presParOf" srcId="{27DA29AA-5F30-4BF4-8E06-FBBA980B01F2}" destId="{F563AC2B-52C3-40BF-A293-5CA1A3698EEA}" srcOrd="1" destOrd="0" presId="urn:microsoft.com/office/officeart/2005/8/layout/chevron1"/>
    <dgm:cxn modelId="{769AE470-BD71-4564-9F26-3E01A5FB6275}" type="presParOf" srcId="{27DA29AA-5F30-4BF4-8E06-FBBA980B01F2}" destId="{36BA78E5-7445-4546-8349-0F74A68A066C}" srcOrd="2" destOrd="0" presId="urn:microsoft.com/office/officeart/2005/8/layout/chevron1"/>
    <dgm:cxn modelId="{26926D93-4ECB-4672-A3E6-91692FF35634}" type="presParOf" srcId="{27DA29AA-5F30-4BF4-8E06-FBBA980B01F2}" destId="{8A6F1264-3CA6-4AE6-ABCF-3CF7314B7B91}" srcOrd="3" destOrd="0" presId="urn:microsoft.com/office/officeart/2005/8/layout/chevron1"/>
    <dgm:cxn modelId="{EFEE4AE3-6802-44BD-9BD9-0151CB785ED7}" type="presParOf" srcId="{27DA29AA-5F30-4BF4-8E06-FBBA980B01F2}" destId="{FEB16CA4-E760-489B-B05E-FC4D55FC142C}" srcOrd="4" destOrd="0" presId="urn:microsoft.com/office/officeart/2005/8/layout/chevron1"/>
    <dgm:cxn modelId="{8004C51F-E52F-476E-9E1E-66A134AF7904}" type="presParOf" srcId="{27DA29AA-5F30-4BF4-8E06-FBBA980B01F2}" destId="{FDF3B64E-B02A-446E-A84F-35D1F4DF4B2E}" srcOrd="5" destOrd="0" presId="urn:microsoft.com/office/officeart/2005/8/layout/chevron1"/>
    <dgm:cxn modelId="{4A0DA243-073D-4EDB-BB69-DC4E31C0087E}" type="presParOf" srcId="{27DA29AA-5F30-4BF4-8E06-FBBA980B01F2}" destId="{717DA942-FBF9-4EC8-9DE7-A11F0B719B12}"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4A57739E-1FB6-424D-B409-8230D48A6C1A}" type="doc">
      <dgm:prSet loTypeId="urn:microsoft.com/office/officeart/2005/8/layout/chevron1" loCatId="process" qsTypeId="urn:microsoft.com/office/officeart/2005/8/quickstyle/simple1" qsCatId="simple" csTypeId="urn:microsoft.com/office/officeart/2005/8/colors/accent0_1" csCatId="mainScheme" phldr="1"/>
      <dgm:spPr/>
    </dgm:pt>
    <dgm:pt modelId="{934A9552-6601-441A-8FE2-132547D106F9}">
      <dgm:prSet phldrT="[Text]"/>
      <dgm:spPr>
        <a:noFill/>
      </dgm:spPr>
      <dgm:t>
        <a:bodyPr/>
        <a:lstStyle/>
        <a:p>
          <a:r>
            <a:rPr lang="en-US"/>
            <a:t>System Decomp.</a:t>
          </a:r>
        </a:p>
      </dgm:t>
    </dgm:pt>
    <dgm:pt modelId="{A32FC7A3-305E-4566-9357-7B5B382738BB}" type="parTrans" cxnId="{39410CC5-9B7E-44F0-BE8C-47633F15AAB2}">
      <dgm:prSet/>
      <dgm:spPr/>
      <dgm:t>
        <a:bodyPr/>
        <a:lstStyle/>
        <a:p>
          <a:endParaRPr lang="en-US"/>
        </a:p>
      </dgm:t>
    </dgm:pt>
    <dgm:pt modelId="{1AE91414-1621-475F-A48A-F3A8CB22757F}" type="sibTrans" cxnId="{39410CC5-9B7E-44F0-BE8C-47633F15AAB2}">
      <dgm:prSet/>
      <dgm:spPr/>
      <dgm:t>
        <a:bodyPr/>
        <a:lstStyle/>
        <a:p>
          <a:endParaRPr lang="en-US"/>
        </a:p>
      </dgm:t>
    </dgm:pt>
    <dgm:pt modelId="{92AAFC73-D823-4E2A-A2F4-334F356F6EE4}">
      <dgm:prSet phldrT="[Text]"/>
      <dgm:spPr/>
      <dgm:t>
        <a:bodyPr/>
        <a:lstStyle/>
        <a:p>
          <a:r>
            <a:rPr lang="en-US"/>
            <a:t>Conceptual Design</a:t>
          </a:r>
        </a:p>
      </dgm:t>
    </dgm:pt>
    <dgm:pt modelId="{44398ECE-F223-4DEB-A966-7C1A6F09A939}" type="parTrans" cxnId="{93EBCDAB-9D40-4835-8B2E-3B82481D5029}">
      <dgm:prSet/>
      <dgm:spPr/>
      <dgm:t>
        <a:bodyPr/>
        <a:lstStyle/>
        <a:p>
          <a:endParaRPr lang="en-US"/>
        </a:p>
      </dgm:t>
    </dgm:pt>
    <dgm:pt modelId="{1B09860C-8B11-4CB5-8DE5-76B60F7AF11D}" type="sibTrans" cxnId="{93EBCDAB-9D40-4835-8B2E-3B82481D5029}">
      <dgm:prSet/>
      <dgm:spPr/>
      <dgm:t>
        <a:bodyPr/>
        <a:lstStyle/>
        <a:p>
          <a:endParaRPr lang="en-US"/>
        </a:p>
      </dgm:t>
    </dgm:pt>
    <dgm:pt modelId="{BF3A0F27-3D22-4EB0-B988-364F989AD355}">
      <dgm:prSet phldrT="[Text]"/>
      <dgm:spPr>
        <a:solidFill>
          <a:srgbClr val="C8F2D2"/>
        </a:solidFill>
      </dgm:spPr>
      <dgm:t>
        <a:bodyPr/>
        <a:lstStyle/>
        <a:p>
          <a:r>
            <a:rPr lang="en-US"/>
            <a:t>Preliminary Design</a:t>
          </a:r>
        </a:p>
      </dgm:t>
    </dgm:pt>
    <dgm:pt modelId="{BB68768B-A565-4F5D-BFC8-44BDDFD3B392}" type="parTrans" cxnId="{8A341588-ED5C-4174-999A-DD9543E939F4}">
      <dgm:prSet/>
      <dgm:spPr/>
      <dgm:t>
        <a:bodyPr/>
        <a:lstStyle/>
        <a:p>
          <a:endParaRPr lang="en-US"/>
        </a:p>
      </dgm:t>
    </dgm:pt>
    <dgm:pt modelId="{D3FC9266-3CDF-406B-9156-43034EFECC34}" type="sibTrans" cxnId="{8A341588-ED5C-4174-999A-DD9543E939F4}">
      <dgm:prSet/>
      <dgm:spPr/>
      <dgm:t>
        <a:bodyPr/>
        <a:lstStyle/>
        <a:p>
          <a:endParaRPr lang="en-US"/>
        </a:p>
      </dgm:t>
    </dgm:pt>
    <dgm:pt modelId="{AFB7AAC9-69D3-43F7-BADE-0012395DFD01}">
      <dgm:prSet phldrT="[Text]"/>
      <dgm:spPr/>
      <dgm:t>
        <a:bodyPr/>
        <a:lstStyle/>
        <a:p>
          <a:r>
            <a:rPr lang="en-US" err="1"/>
            <a:t>Proj</a:t>
          </a:r>
          <a:r>
            <a:rPr lang="en-US"/>
            <a:t>. Management</a:t>
          </a:r>
        </a:p>
      </dgm:t>
    </dgm:pt>
    <dgm:pt modelId="{6DF6E035-E37F-48EA-8967-9247BEF4DB6B}" type="parTrans" cxnId="{B00A7258-1704-4C2E-8A8D-AB422A356B83}">
      <dgm:prSet/>
      <dgm:spPr/>
      <dgm:t>
        <a:bodyPr/>
        <a:lstStyle/>
        <a:p>
          <a:endParaRPr lang="en-US"/>
        </a:p>
      </dgm:t>
    </dgm:pt>
    <dgm:pt modelId="{6A87B0D7-7EAB-44C9-8FFF-282EAD0EB643}" type="sibTrans" cxnId="{B00A7258-1704-4C2E-8A8D-AB422A356B83}">
      <dgm:prSet/>
      <dgm:spPr/>
      <dgm:t>
        <a:bodyPr/>
        <a:lstStyle/>
        <a:p>
          <a:endParaRPr lang="en-US"/>
        </a:p>
      </dgm:t>
    </dgm:pt>
    <dgm:pt modelId="{27DA29AA-5F30-4BF4-8E06-FBBA980B01F2}" type="pres">
      <dgm:prSet presAssocID="{4A57739E-1FB6-424D-B409-8230D48A6C1A}" presName="Name0" presStyleCnt="0">
        <dgm:presLayoutVars>
          <dgm:dir/>
          <dgm:animLvl val="lvl"/>
          <dgm:resizeHandles val="exact"/>
        </dgm:presLayoutVars>
      </dgm:prSet>
      <dgm:spPr/>
    </dgm:pt>
    <dgm:pt modelId="{7BDAB424-5D6F-4B5D-BBB4-F181D4359534}" type="pres">
      <dgm:prSet presAssocID="{934A9552-6601-441A-8FE2-132547D106F9}" presName="parTxOnly" presStyleLbl="node1" presStyleIdx="0" presStyleCnt="4" custScaleY="42821">
        <dgm:presLayoutVars>
          <dgm:chMax val="0"/>
          <dgm:chPref val="0"/>
          <dgm:bulletEnabled val="1"/>
        </dgm:presLayoutVars>
      </dgm:prSet>
      <dgm:spPr/>
    </dgm:pt>
    <dgm:pt modelId="{F563AC2B-52C3-40BF-A293-5CA1A3698EEA}" type="pres">
      <dgm:prSet presAssocID="{1AE91414-1621-475F-A48A-F3A8CB22757F}" presName="parTxOnlySpace" presStyleCnt="0"/>
      <dgm:spPr/>
    </dgm:pt>
    <dgm:pt modelId="{36BA78E5-7445-4546-8349-0F74A68A066C}" type="pres">
      <dgm:prSet presAssocID="{92AAFC73-D823-4E2A-A2F4-334F356F6EE4}" presName="parTxOnly" presStyleLbl="node1" presStyleIdx="1" presStyleCnt="4" custScaleY="42821">
        <dgm:presLayoutVars>
          <dgm:chMax val="0"/>
          <dgm:chPref val="0"/>
          <dgm:bulletEnabled val="1"/>
        </dgm:presLayoutVars>
      </dgm:prSet>
      <dgm:spPr/>
    </dgm:pt>
    <dgm:pt modelId="{8A6F1264-3CA6-4AE6-ABCF-3CF7314B7B91}" type="pres">
      <dgm:prSet presAssocID="{1B09860C-8B11-4CB5-8DE5-76B60F7AF11D}" presName="parTxOnlySpace" presStyleCnt="0"/>
      <dgm:spPr/>
    </dgm:pt>
    <dgm:pt modelId="{FEB16CA4-E760-489B-B05E-FC4D55FC142C}" type="pres">
      <dgm:prSet presAssocID="{BF3A0F27-3D22-4EB0-B988-364F989AD355}" presName="parTxOnly" presStyleLbl="node1" presStyleIdx="2" presStyleCnt="4" custScaleY="42821">
        <dgm:presLayoutVars>
          <dgm:chMax val="0"/>
          <dgm:chPref val="0"/>
          <dgm:bulletEnabled val="1"/>
        </dgm:presLayoutVars>
      </dgm:prSet>
      <dgm:spPr>
        <a:solidFill>
          <a:schemeClr val="bg1"/>
        </a:solidFill>
      </dgm:spPr>
    </dgm:pt>
    <dgm:pt modelId="{FDF3B64E-B02A-446E-A84F-35D1F4DF4B2E}" type="pres">
      <dgm:prSet presAssocID="{D3FC9266-3CDF-406B-9156-43034EFECC34}" presName="parTxOnlySpace" presStyleCnt="0"/>
      <dgm:spPr/>
    </dgm:pt>
    <dgm:pt modelId="{717DA942-FBF9-4EC8-9DE7-A11F0B719B12}" type="pres">
      <dgm:prSet presAssocID="{AFB7AAC9-69D3-43F7-BADE-0012395DFD01}" presName="parTxOnly" presStyleLbl="node1" presStyleIdx="3" presStyleCnt="4" custScaleY="42821">
        <dgm:presLayoutVars>
          <dgm:chMax val="0"/>
          <dgm:chPref val="0"/>
          <dgm:bulletEnabled val="1"/>
        </dgm:presLayoutVars>
      </dgm:prSet>
      <dgm:spPr>
        <a:solidFill>
          <a:schemeClr val="accent5">
            <a:lumMod val="20000"/>
            <a:lumOff val="80000"/>
          </a:schemeClr>
        </a:solidFill>
      </dgm:spPr>
    </dgm:pt>
  </dgm:ptLst>
  <dgm:cxnLst>
    <dgm:cxn modelId="{46576625-9C3E-41E2-B09E-B2C75CDB18D6}" type="presOf" srcId="{934A9552-6601-441A-8FE2-132547D106F9}" destId="{7BDAB424-5D6F-4B5D-BBB4-F181D4359534}" srcOrd="0" destOrd="0" presId="urn:microsoft.com/office/officeart/2005/8/layout/chevron1"/>
    <dgm:cxn modelId="{8F62072B-4FD6-4C3C-9F2F-95B4E261F2BE}" type="presOf" srcId="{4A57739E-1FB6-424D-B409-8230D48A6C1A}" destId="{27DA29AA-5F30-4BF4-8E06-FBBA980B01F2}" srcOrd="0" destOrd="0" presId="urn:microsoft.com/office/officeart/2005/8/layout/chevron1"/>
    <dgm:cxn modelId="{E48A5039-1863-496A-A3AD-D779A9729036}" type="presOf" srcId="{92AAFC73-D823-4E2A-A2F4-334F356F6EE4}" destId="{36BA78E5-7445-4546-8349-0F74A68A066C}" srcOrd="0" destOrd="0" presId="urn:microsoft.com/office/officeart/2005/8/layout/chevron1"/>
    <dgm:cxn modelId="{7A48BF63-A9B5-4F67-A0AB-2DF4DEDBCB47}" type="presOf" srcId="{AFB7AAC9-69D3-43F7-BADE-0012395DFD01}" destId="{717DA942-FBF9-4EC8-9DE7-A11F0B719B12}" srcOrd="0" destOrd="0" presId="urn:microsoft.com/office/officeart/2005/8/layout/chevron1"/>
    <dgm:cxn modelId="{256DE56C-4571-47E1-A6D8-22A0A595642B}" type="presOf" srcId="{BF3A0F27-3D22-4EB0-B988-364F989AD355}" destId="{FEB16CA4-E760-489B-B05E-FC4D55FC142C}" srcOrd="0" destOrd="0" presId="urn:microsoft.com/office/officeart/2005/8/layout/chevron1"/>
    <dgm:cxn modelId="{B00A7258-1704-4C2E-8A8D-AB422A356B83}" srcId="{4A57739E-1FB6-424D-B409-8230D48A6C1A}" destId="{AFB7AAC9-69D3-43F7-BADE-0012395DFD01}" srcOrd="3" destOrd="0" parTransId="{6DF6E035-E37F-48EA-8967-9247BEF4DB6B}" sibTransId="{6A87B0D7-7EAB-44C9-8FFF-282EAD0EB643}"/>
    <dgm:cxn modelId="{8A341588-ED5C-4174-999A-DD9543E939F4}" srcId="{4A57739E-1FB6-424D-B409-8230D48A6C1A}" destId="{BF3A0F27-3D22-4EB0-B988-364F989AD355}" srcOrd="2" destOrd="0" parTransId="{BB68768B-A565-4F5D-BFC8-44BDDFD3B392}" sibTransId="{D3FC9266-3CDF-406B-9156-43034EFECC34}"/>
    <dgm:cxn modelId="{93EBCDAB-9D40-4835-8B2E-3B82481D5029}" srcId="{4A57739E-1FB6-424D-B409-8230D48A6C1A}" destId="{92AAFC73-D823-4E2A-A2F4-334F356F6EE4}" srcOrd="1" destOrd="0" parTransId="{44398ECE-F223-4DEB-A966-7C1A6F09A939}" sibTransId="{1B09860C-8B11-4CB5-8DE5-76B60F7AF11D}"/>
    <dgm:cxn modelId="{39410CC5-9B7E-44F0-BE8C-47633F15AAB2}" srcId="{4A57739E-1FB6-424D-B409-8230D48A6C1A}" destId="{934A9552-6601-441A-8FE2-132547D106F9}" srcOrd="0" destOrd="0" parTransId="{A32FC7A3-305E-4566-9357-7B5B382738BB}" sibTransId="{1AE91414-1621-475F-A48A-F3A8CB22757F}"/>
    <dgm:cxn modelId="{35191107-9553-44FF-A44B-948332E5800E}" type="presParOf" srcId="{27DA29AA-5F30-4BF4-8E06-FBBA980B01F2}" destId="{7BDAB424-5D6F-4B5D-BBB4-F181D4359534}" srcOrd="0" destOrd="0" presId="urn:microsoft.com/office/officeart/2005/8/layout/chevron1"/>
    <dgm:cxn modelId="{EDAF353B-1D6F-477E-8ED4-73B6978A6E54}" type="presParOf" srcId="{27DA29AA-5F30-4BF4-8E06-FBBA980B01F2}" destId="{F563AC2B-52C3-40BF-A293-5CA1A3698EEA}" srcOrd="1" destOrd="0" presId="urn:microsoft.com/office/officeart/2005/8/layout/chevron1"/>
    <dgm:cxn modelId="{769AE470-BD71-4564-9F26-3E01A5FB6275}" type="presParOf" srcId="{27DA29AA-5F30-4BF4-8E06-FBBA980B01F2}" destId="{36BA78E5-7445-4546-8349-0F74A68A066C}" srcOrd="2" destOrd="0" presId="urn:microsoft.com/office/officeart/2005/8/layout/chevron1"/>
    <dgm:cxn modelId="{26926D93-4ECB-4672-A3E6-91692FF35634}" type="presParOf" srcId="{27DA29AA-5F30-4BF4-8E06-FBBA980B01F2}" destId="{8A6F1264-3CA6-4AE6-ABCF-3CF7314B7B91}" srcOrd="3" destOrd="0" presId="urn:microsoft.com/office/officeart/2005/8/layout/chevron1"/>
    <dgm:cxn modelId="{EFEE4AE3-6802-44BD-9BD9-0151CB785ED7}" type="presParOf" srcId="{27DA29AA-5F30-4BF4-8E06-FBBA980B01F2}" destId="{FEB16CA4-E760-489B-B05E-FC4D55FC142C}" srcOrd="4" destOrd="0" presId="urn:microsoft.com/office/officeart/2005/8/layout/chevron1"/>
    <dgm:cxn modelId="{8004C51F-E52F-476E-9E1E-66A134AF7904}" type="presParOf" srcId="{27DA29AA-5F30-4BF4-8E06-FBBA980B01F2}" destId="{FDF3B64E-B02A-446E-A84F-35D1F4DF4B2E}" srcOrd="5" destOrd="0" presId="urn:microsoft.com/office/officeart/2005/8/layout/chevron1"/>
    <dgm:cxn modelId="{4A0DA243-073D-4EDB-BB69-DC4E31C0087E}" type="presParOf" srcId="{27DA29AA-5F30-4BF4-8E06-FBBA980B01F2}" destId="{717DA942-FBF9-4EC8-9DE7-A11F0B719B12}"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4A57739E-1FB6-424D-B409-8230D48A6C1A}" type="doc">
      <dgm:prSet loTypeId="urn:microsoft.com/office/officeart/2005/8/layout/chevron1" loCatId="process" qsTypeId="urn:microsoft.com/office/officeart/2005/8/quickstyle/simple1" qsCatId="simple" csTypeId="urn:microsoft.com/office/officeart/2005/8/colors/accent0_1" csCatId="mainScheme" phldr="1"/>
      <dgm:spPr/>
    </dgm:pt>
    <dgm:pt modelId="{934A9552-6601-441A-8FE2-132547D106F9}">
      <dgm:prSet phldrT="[Text]"/>
      <dgm:spPr>
        <a:noFill/>
      </dgm:spPr>
      <dgm:t>
        <a:bodyPr/>
        <a:lstStyle/>
        <a:p>
          <a:r>
            <a:rPr lang="en-US"/>
            <a:t>System Decomp.</a:t>
          </a:r>
        </a:p>
      </dgm:t>
    </dgm:pt>
    <dgm:pt modelId="{A32FC7A3-305E-4566-9357-7B5B382738BB}" type="parTrans" cxnId="{39410CC5-9B7E-44F0-BE8C-47633F15AAB2}">
      <dgm:prSet/>
      <dgm:spPr/>
      <dgm:t>
        <a:bodyPr/>
        <a:lstStyle/>
        <a:p>
          <a:endParaRPr lang="en-US"/>
        </a:p>
      </dgm:t>
    </dgm:pt>
    <dgm:pt modelId="{1AE91414-1621-475F-A48A-F3A8CB22757F}" type="sibTrans" cxnId="{39410CC5-9B7E-44F0-BE8C-47633F15AAB2}">
      <dgm:prSet/>
      <dgm:spPr/>
      <dgm:t>
        <a:bodyPr/>
        <a:lstStyle/>
        <a:p>
          <a:endParaRPr lang="en-US"/>
        </a:p>
      </dgm:t>
    </dgm:pt>
    <dgm:pt modelId="{92AAFC73-D823-4E2A-A2F4-334F356F6EE4}">
      <dgm:prSet phldrT="[Text]"/>
      <dgm:spPr/>
      <dgm:t>
        <a:bodyPr/>
        <a:lstStyle/>
        <a:p>
          <a:r>
            <a:rPr lang="en-US"/>
            <a:t>Conceptual Design</a:t>
          </a:r>
        </a:p>
      </dgm:t>
    </dgm:pt>
    <dgm:pt modelId="{44398ECE-F223-4DEB-A966-7C1A6F09A939}" type="parTrans" cxnId="{93EBCDAB-9D40-4835-8B2E-3B82481D5029}">
      <dgm:prSet/>
      <dgm:spPr/>
      <dgm:t>
        <a:bodyPr/>
        <a:lstStyle/>
        <a:p>
          <a:endParaRPr lang="en-US"/>
        </a:p>
      </dgm:t>
    </dgm:pt>
    <dgm:pt modelId="{1B09860C-8B11-4CB5-8DE5-76B60F7AF11D}" type="sibTrans" cxnId="{93EBCDAB-9D40-4835-8B2E-3B82481D5029}">
      <dgm:prSet/>
      <dgm:spPr/>
      <dgm:t>
        <a:bodyPr/>
        <a:lstStyle/>
        <a:p>
          <a:endParaRPr lang="en-US"/>
        </a:p>
      </dgm:t>
    </dgm:pt>
    <dgm:pt modelId="{BF3A0F27-3D22-4EB0-B988-364F989AD355}">
      <dgm:prSet phldrT="[Text]"/>
      <dgm:spPr>
        <a:solidFill>
          <a:srgbClr val="C8F2D2"/>
        </a:solidFill>
      </dgm:spPr>
      <dgm:t>
        <a:bodyPr/>
        <a:lstStyle/>
        <a:p>
          <a:r>
            <a:rPr lang="en-US"/>
            <a:t>Preliminary Design</a:t>
          </a:r>
        </a:p>
      </dgm:t>
    </dgm:pt>
    <dgm:pt modelId="{BB68768B-A565-4F5D-BFC8-44BDDFD3B392}" type="parTrans" cxnId="{8A341588-ED5C-4174-999A-DD9543E939F4}">
      <dgm:prSet/>
      <dgm:spPr/>
      <dgm:t>
        <a:bodyPr/>
        <a:lstStyle/>
        <a:p>
          <a:endParaRPr lang="en-US"/>
        </a:p>
      </dgm:t>
    </dgm:pt>
    <dgm:pt modelId="{D3FC9266-3CDF-406B-9156-43034EFECC34}" type="sibTrans" cxnId="{8A341588-ED5C-4174-999A-DD9543E939F4}">
      <dgm:prSet/>
      <dgm:spPr/>
      <dgm:t>
        <a:bodyPr/>
        <a:lstStyle/>
        <a:p>
          <a:endParaRPr lang="en-US"/>
        </a:p>
      </dgm:t>
    </dgm:pt>
    <dgm:pt modelId="{AFB7AAC9-69D3-43F7-BADE-0012395DFD01}">
      <dgm:prSet phldrT="[Text]"/>
      <dgm:spPr/>
      <dgm:t>
        <a:bodyPr/>
        <a:lstStyle/>
        <a:p>
          <a:r>
            <a:rPr lang="en-US" err="1"/>
            <a:t>Proj</a:t>
          </a:r>
          <a:r>
            <a:rPr lang="en-US"/>
            <a:t>. Management</a:t>
          </a:r>
        </a:p>
      </dgm:t>
    </dgm:pt>
    <dgm:pt modelId="{6DF6E035-E37F-48EA-8967-9247BEF4DB6B}" type="parTrans" cxnId="{B00A7258-1704-4C2E-8A8D-AB422A356B83}">
      <dgm:prSet/>
      <dgm:spPr/>
      <dgm:t>
        <a:bodyPr/>
        <a:lstStyle/>
        <a:p>
          <a:endParaRPr lang="en-US"/>
        </a:p>
      </dgm:t>
    </dgm:pt>
    <dgm:pt modelId="{6A87B0D7-7EAB-44C9-8FFF-282EAD0EB643}" type="sibTrans" cxnId="{B00A7258-1704-4C2E-8A8D-AB422A356B83}">
      <dgm:prSet/>
      <dgm:spPr/>
      <dgm:t>
        <a:bodyPr/>
        <a:lstStyle/>
        <a:p>
          <a:endParaRPr lang="en-US"/>
        </a:p>
      </dgm:t>
    </dgm:pt>
    <dgm:pt modelId="{27DA29AA-5F30-4BF4-8E06-FBBA980B01F2}" type="pres">
      <dgm:prSet presAssocID="{4A57739E-1FB6-424D-B409-8230D48A6C1A}" presName="Name0" presStyleCnt="0">
        <dgm:presLayoutVars>
          <dgm:dir/>
          <dgm:animLvl val="lvl"/>
          <dgm:resizeHandles val="exact"/>
        </dgm:presLayoutVars>
      </dgm:prSet>
      <dgm:spPr/>
    </dgm:pt>
    <dgm:pt modelId="{7BDAB424-5D6F-4B5D-BBB4-F181D4359534}" type="pres">
      <dgm:prSet presAssocID="{934A9552-6601-441A-8FE2-132547D106F9}" presName="parTxOnly" presStyleLbl="node1" presStyleIdx="0" presStyleCnt="4" custScaleY="42821">
        <dgm:presLayoutVars>
          <dgm:chMax val="0"/>
          <dgm:chPref val="0"/>
          <dgm:bulletEnabled val="1"/>
        </dgm:presLayoutVars>
      </dgm:prSet>
      <dgm:spPr/>
    </dgm:pt>
    <dgm:pt modelId="{F563AC2B-52C3-40BF-A293-5CA1A3698EEA}" type="pres">
      <dgm:prSet presAssocID="{1AE91414-1621-475F-A48A-F3A8CB22757F}" presName="parTxOnlySpace" presStyleCnt="0"/>
      <dgm:spPr/>
    </dgm:pt>
    <dgm:pt modelId="{36BA78E5-7445-4546-8349-0F74A68A066C}" type="pres">
      <dgm:prSet presAssocID="{92AAFC73-D823-4E2A-A2F4-334F356F6EE4}" presName="parTxOnly" presStyleLbl="node1" presStyleIdx="1" presStyleCnt="4" custScaleY="42821">
        <dgm:presLayoutVars>
          <dgm:chMax val="0"/>
          <dgm:chPref val="0"/>
          <dgm:bulletEnabled val="1"/>
        </dgm:presLayoutVars>
      </dgm:prSet>
      <dgm:spPr/>
    </dgm:pt>
    <dgm:pt modelId="{8A6F1264-3CA6-4AE6-ABCF-3CF7314B7B91}" type="pres">
      <dgm:prSet presAssocID="{1B09860C-8B11-4CB5-8DE5-76B60F7AF11D}" presName="parTxOnlySpace" presStyleCnt="0"/>
      <dgm:spPr/>
    </dgm:pt>
    <dgm:pt modelId="{FEB16CA4-E760-489B-B05E-FC4D55FC142C}" type="pres">
      <dgm:prSet presAssocID="{BF3A0F27-3D22-4EB0-B988-364F989AD355}" presName="parTxOnly" presStyleLbl="node1" presStyleIdx="2" presStyleCnt="4" custScaleY="42821">
        <dgm:presLayoutVars>
          <dgm:chMax val="0"/>
          <dgm:chPref val="0"/>
          <dgm:bulletEnabled val="1"/>
        </dgm:presLayoutVars>
      </dgm:prSet>
      <dgm:spPr>
        <a:solidFill>
          <a:schemeClr val="bg1"/>
        </a:solidFill>
      </dgm:spPr>
    </dgm:pt>
    <dgm:pt modelId="{FDF3B64E-B02A-446E-A84F-35D1F4DF4B2E}" type="pres">
      <dgm:prSet presAssocID="{D3FC9266-3CDF-406B-9156-43034EFECC34}" presName="parTxOnlySpace" presStyleCnt="0"/>
      <dgm:spPr/>
    </dgm:pt>
    <dgm:pt modelId="{717DA942-FBF9-4EC8-9DE7-A11F0B719B12}" type="pres">
      <dgm:prSet presAssocID="{AFB7AAC9-69D3-43F7-BADE-0012395DFD01}" presName="parTxOnly" presStyleLbl="node1" presStyleIdx="3" presStyleCnt="4" custScaleY="42821">
        <dgm:presLayoutVars>
          <dgm:chMax val="0"/>
          <dgm:chPref val="0"/>
          <dgm:bulletEnabled val="1"/>
        </dgm:presLayoutVars>
      </dgm:prSet>
      <dgm:spPr>
        <a:solidFill>
          <a:schemeClr val="accent5">
            <a:lumMod val="20000"/>
            <a:lumOff val="80000"/>
          </a:schemeClr>
        </a:solidFill>
      </dgm:spPr>
    </dgm:pt>
  </dgm:ptLst>
  <dgm:cxnLst>
    <dgm:cxn modelId="{46576625-9C3E-41E2-B09E-B2C75CDB18D6}" type="presOf" srcId="{934A9552-6601-441A-8FE2-132547D106F9}" destId="{7BDAB424-5D6F-4B5D-BBB4-F181D4359534}" srcOrd="0" destOrd="0" presId="urn:microsoft.com/office/officeart/2005/8/layout/chevron1"/>
    <dgm:cxn modelId="{8F62072B-4FD6-4C3C-9F2F-95B4E261F2BE}" type="presOf" srcId="{4A57739E-1FB6-424D-B409-8230D48A6C1A}" destId="{27DA29AA-5F30-4BF4-8E06-FBBA980B01F2}" srcOrd="0" destOrd="0" presId="urn:microsoft.com/office/officeart/2005/8/layout/chevron1"/>
    <dgm:cxn modelId="{E48A5039-1863-496A-A3AD-D779A9729036}" type="presOf" srcId="{92AAFC73-D823-4E2A-A2F4-334F356F6EE4}" destId="{36BA78E5-7445-4546-8349-0F74A68A066C}" srcOrd="0" destOrd="0" presId="urn:microsoft.com/office/officeart/2005/8/layout/chevron1"/>
    <dgm:cxn modelId="{7A48BF63-A9B5-4F67-A0AB-2DF4DEDBCB47}" type="presOf" srcId="{AFB7AAC9-69D3-43F7-BADE-0012395DFD01}" destId="{717DA942-FBF9-4EC8-9DE7-A11F0B719B12}" srcOrd="0" destOrd="0" presId="urn:microsoft.com/office/officeart/2005/8/layout/chevron1"/>
    <dgm:cxn modelId="{256DE56C-4571-47E1-A6D8-22A0A595642B}" type="presOf" srcId="{BF3A0F27-3D22-4EB0-B988-364F989AD355}" destId="{FEB16CA4-E760-489B-B05E-FC4D55FC142C}" srcOrd="0" destOrd="0" presId="urn:microsoft.com/office/officeart/2005/8/layout/chevron1"/>
    <dgm:cxn modelId="{B00A7258-1704-4C2E-8A8D-AB422A356B83}" srcId="{4A57739E-1FB6-424D-B409-8230D48A6C1A}" destId="{AFB7AAC9-69D3-43F7-BADE-0012395DFD01}" srcOrd="3" destOrd="0" parTransId="{6DF6E035-E37F-48EA-8967-9247BEF4DB6B}" sibTransId="{6A87B0D7-7EAB-44C9-8FFF-282EAD0EB643}"/>
    <dgm:cxn modelId="{8A341588-ED5C-4174-999A-DD9543E939F4}" srcId="{4A57739E-1FB6-424D-B409-8230D48A6C1A}" destId="{BF3A0F27-3D22-4EB0-B988-364F989AD355}" srcOrd="2" destOrd="0" parTransId="{BB68768B-A565-4F5D-BFC8-44BDDFD3B392}" sibTransId="{D3FC9266-3CDF-406B-9156-43034EFECC34}"/>
    <dgm:cxn modelId="{93EBCDAB-9D40-4835-8B2E-3B82481D5029}" srcId="{4A57739E-1FB6-424D-B409-8230D48A6C1A}" destId="{92AAFC73-D823-4E2A-A2F4-334F356F6EE4}" srcOrd="1" destOrd="0" parTransId="{44398ECE-F223-4DEB-A966-7C1A6F09A939}" sibTransId="{1B09860C-8B11-4CB5-8DE5-76B60F7AF11D}"/>
    <dgm:cxn modelId="{39410CC5-9B7E-44F0-BE8C-47633F15AAB2}" srcId="{4A57739E-1FB6-424D-B409-8230D48A6C1A}" destId="{934A9552-6601-441A-8FE2-132547D106F9}" srcOrd="0" destOrd="0" parTransId="{A32FC7A3-305E-4566-9357-7B5B382738BB}" sibTransId="{1AE91414-1621-475F-A48A-F3A8CB22757F}"/>
    <dgm:cxn modelId="{35191107-9553-44FF-A44B-948332E5800E}" type="presParOf" srcId="{27DA29AA-5F30-4BF4-8E06-FBBA980B01F2}" destId="{7BDAB424-5D6F-4B5D-BBB4-F181D4359534}" srcOrd="0" destOrd="0" presId="urn:microsoft.com/office/officeart/2005/8/layout/chevron1"/>
    <dgm:cxn modelId="{EDAF353B-1D6F-477E-8ED4-73B6978A6E54}" type="presParOf" srcId="{27DA29AA-5F30-4BF4-8E06-FBBA980B01F2}" destId="{F563AC2B-52C3-40BF-A293-5CA1A3698EEA}" srcOrd="1" destOrd="0" presId="urn:microsoft.com/office/officeart/2005/8/layout/chevron1"/>
    <dgm:cxn modelId="{769AE470-BD71-4564-9F26-3E01A5FB6275}" type="presParOf" srcId="{27DA29AA-5F30-4BF4-8E06-FBBA980B01F2}" destId="{36BA78E5-7445-4546-8349-0F74A68A066C}" srcOrd="2" destOrd="0" presId="urn:microsoft.com/office/officeart/2005/8/layout/chevron1"/>
    <dgm:cxn modelId="{26926D93-4ECB-4672-A3E6-91692FF35634}" type="presParOf" srcId="{27DA29AA-5F30-4BF4-8E06-FBBA980B01F2}" destId="{8A6F1264-3CA6-4AE6-ABCF-3CF7314B7B91}" srcOrd="3" destOrd="0" presId="urn:microsoft.com/office/officeart/2005/8/layout/chevron1"/>
    <dgm:cxn modelId="{EFEE4AE3-6802-44BD-9BD9-0151CB785ED7}" type="presParOf" srcId="{27DA29AA-5F30-4BF4-8E06-FBBA980B01F2}" destId="{FEB16CA4-E760-489B-B05E-FC4D55FC142C}" srcOrd="4" destOrd="0" presId="urn:microsoft.com/office/officeart/2005/8/layout/chevron1"/>
    <dgm:cxn modelId="{8004C51F-E52F-476E-9E1E-66A134AF7904}" type="presParOf" srcId="{27DA29AA-5F30-4BF4-8E06-FBBA980B01F2}" destId="{FDF3B64E-B02A-446E-A84F-35D1F4DF4B2E}" srcOrd="5" destOrd="0" presId="urn:microsoft.com/office/officeart/2005/8/layout/chevron1"/>
    <dgm:cxn modelId="{4A0DA243-073D-4EDB-BB69-DC4E31C0087E}" type="presParOf" srcId="{27DA29AA-5F30-4BF4-8E06-FBBA980B01F2}" destId="{717DA942-FBF9-4EC8-9DE7-A11F0B719B12}"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4A57739E-1FB6-424D-B409-8230D48A6C1A}" type="doc">
      <dgm:prSet loTypeId="urn:microsoft.com/office/officeart/2005/8/layout/chevron1" loCatId="process" qsTypeId="urn:microsoft.com/office/officeart/2005/8/quickstyle/simple1" qsCatId="simple" csTypeId="urn:microsoft.com/office/officeart/2005/8/colors/accent0_1" csCatId="mainScheme" phldr="1"/>
      <dgm:spPr/>
    </dgm:pt>
    <dgm:pt modelId="{934A9552-6601-441A-8FE2-132547D106F9}">
      <dgm:prSet phldrT="[Text]"/>
      <dgm:spPr>
        <a:noFill/>
      </dgm:spPr>
      <dgm:t>
        <a:bodyPr/>
        <a:lstStyle/>
        <a:p>
          <a:r>
            <a:rPr lang="en-US"/>
            <a:t>System Decomp.</a:t>
          </a:r>
        </a:p>
      </dgm:t>
    </dgm:pt>
    <dgm:pt modelId="{A32FC7A3-305E-4566-9357-7B5B382738BB}" type="parTrans" cxnId="{39410CC5-9B7E-44F0-BE8C-47633F15AAB2}">
      <dgm:prSet/>
      <dgm:spPr/>
      <dgm:t>
        <a:bodyPr/>
        <a:lstStyle/>
        <a:p>
          <a:endParaRPr lang="en-US"/>
        </a:p>
      </dgm:t>
    </dgm:pt>
    <dgm:pt modelId="{1AE91414-1621-475F-A48A-F3A8CB22757F}" type="sibTrans" cxnId="{39410CC5-9B7E-44F0-BE8C-47633F15AAB2}">
      <dgm:prSet/>
      <dgm:spPr/>
      <dgm:t>
        <a:bodyPr/>
        <a:lstStyle/>
        <a:p>
          <a:endParaRPr lang="en-US"/>
        </a:p>
      </dgm:t>
    </dgm:pt>
    <dgm:pt modelId="{92AAFC73-D823-4E2A-A2F4-334F356F6EE4}">
      <dgm:prSet phldrT="[Text]"/>
      <dgm:spPr/>
      <dgm:t>
        <a:bodyPr/>
        <a:lstStyle/>
        <a:p>
          <a:r>
            <a:rPr lang="en-US"/>
            <a:t>Conceptual Design</a:t>
          </a:r>
        </a:p>
      </dgm:t>
    </dgm:pt>
    <dgm:pt modelId="{44398ECE-F223-4DEB-A966-7C1A6F09A939}" type="parTrans" cxnId="{93EBCDAB-9D40-4835-8B2E-3B82481D5029}">
      <dgm:prSet/>
      <dgm:spPr/>
      <dgm:t>
        <a:bodyPr/>
        <a:lstStyle/>
        <a:p>
          <a:endParaRPr lang="en-US"/>
        </a:p>
      </dgm:t>
    </dgm:pt>
    <dgm:pt modelId="{1B09860C-8B11-4CB5-8DE5-76B60F7AF11D}" type="sibTrans" cxnId="{93EBCDAB-9D40-4835-8B2E-3B82481D5029}">
      <dgm:prSet/>
      <dgm:spPr/>
      <dgm:t>
        <a:bodyPr/>
        <a:lstStyle/>
        <a:p>
          <a:endParaRPr lang="en-US"/>
        </a:p>
      </dgm:t>
    </dgm:pt>
    <dgm:pt modelId="{BF3A0F27-3D22-4EB0-B988-364F989AD355}">
      <dgm:prSet phldrT="[Text]"/>
      <dgm:spPr>
        <a:solidFill>
          <a:srgbClr val="C8F2D2"/>
        </a:solidFill>
      </dgm:spPr>
      <dgm:t>
        <a:bodyPr/>
        <a:lstStyle/>
        <a:p>
          <a:r>
            <a:rPr lang="en-US"/>
            <a:t>Preliminary Design</a:t>
          </a:r>
        </a:p>
      </dgm:t>
    </dgm:pt>
    <dgm:pt modelId="{BB68768B-A565-4F5D-BFC8-44BDDFD3B392}" type="parTrans" cxnId="{8A341588-ED5C-4174-999A-DD9543E939F4}">
      <dgm:prSet/>
      <dgm:spPr/>
      <dgm:t>
        <a:bodyPr/>
        <a:lstStyle/>
        <a:p>
          <a:endParaRPr lang="en-US"/>
        </a:p>
      </dgm:t>
    </dgm:pt>
    <dgm:pt modelId="{D3FC9266-3CDF-406B-9156-43034EFECC34}" type="sibTrans" cxnId="{8A341588-ED5C-4174-999A-DD9543E939F4}">
      <dgm:prSet/>
      <dgm:spPr/>
      <dgm:t>
        <a:bodyPr/>
        <a:lstStyle/>
        <a:p>
          <a:endParaRPr lang="en-US"/>
        </a:p>
      </dgm:t>
    </dgm:pt>
    <dgm:pt modelId="{AFB7AAC9-69D3-43F7-BADE-0012395DFD01}">
      <dgm:prSet phldrT="[Text]"/>
      <dgm:spPr/>
      <dgm:t>
        <a:bodyPr/>
        <a:lstStyle/>
        <a:p>
          <a:r>
            <a:rPr lang="en-US" err="1"/>
            <a:t>Proj</a:t>
          </a:r>
          <a:r>
            <a:rPr lang="en-US"/>
            <a:t>. Management</a:t>
          </a:r>
        </a:p>
      </dgm:t>
    </dgm:pt>
    <dgm:pt modelId="{6DF6E035-E37F-48EA-8967-9247BEF4DB6B}" type="parTrans" cxnId="{B00A7258-1704-4C2E-8A8D-AB422A356B83}">
      <dgm:prSet/>
      <dgm:spPr/>
      <dgm:t>
        <a:bodyPr/>
        <a:lstStyle/>
        <a:p>
          <a:endParaRPr lang="en-US"/>
        </a:p>
      </dgm:t>
    </dgm:pt>
    <dgm:pt modelId="{6A87B0D7-7EAB-44C9-8FFF-282EAD0EB643}" type="sibTrans" cxnId="{B00A7258-1704-4C2E-8A8D-AB422A356B83}">
      <dgm:prSet/>
      <dgm:spPr/>
      <dgm:t>
        <a:bodyPr/>
        <a:lstStyle/>
        <a:p>
          <a:endParaRPr lang="en-US"/>
        </a:p>
      </dgm:t>
    </dgm:pt>
    <dgm:pt modelId="{27DA29AA-5F30-4BF4-8E06-FBBA980B01F2}" type="pres">
      <dgm:prSet presAssocID="{4A57739E-1FB6-424D-B409-8230D48A6C1A}" presName="Name0" presStyleCnt="0">
        <dgm:presLayoutVars>
          <dgm:dir/>
          <dgm:animLvl val="lvl"/>
          <dgm:resizeHandles val="exact"/>
        </dgm:presLayoutVars>
      </dgm:prSet>
      <dgm:spPr/>
    </dgm:pt>
    <dgm:pt modelId="{7BDAB424-5D6F-4B5D-BBB4-F181D4359534}" type="pres">
      <dgm:prSet presAssocID="{934A9552-6601-441A-8FE2-132547D106F9}" presName="parTxOnly" presStyleLbl="node1" presStyleIdx="0" presStyleCnt="4" custScaleY="42821">
        <dgm:presLayoutVars>
          <dgm:chMax val="0"/>
          <dgm:chPref val="0"/>
          <dgm:bulletEnabled val="1"/>
        </dgm:presLayoutVars>
      </dgm:prSet>
      <dgm:spPr/>
    </dgm:pt>
    <dgm:pt modelId="{F563AC2B-52C3-40BF-A293-5CA1A3698EEA}" type="pres">
      <dgm:prSet presAssocID="{1AE91414-1621-475F-A48A-F3A8CB22757F}" presName="parTxOnlySpace" presStyleCnt="0"/>
      <dgm:spPr/>
    </dgm:pt>
    <dgm:pt modelId="{36BA78E5-7445-4546-8349-0F74A68A066C}" type="pres">
      <dgm:prSet presAssocID="{92AAFC73-D823-4E2A-A2F4-334F356F6EE4}" presName="parTxOnly" presStyleLbl="node1" presStyleIdx="1" presStyleCnt="4" custScaleY="42821">
        <dgm:presLayoutVars>
          <dgm:chMax val="0"/>
          <dgm:chPref val="0"/>
          <dgm:bulletEnabled val="1"/>
        </dgm:presLayoutVars>
      </dgm:prSet>
      <dgm:spPr/>
    </dgm:pt>
    <dgm:pt modelId="{8A6F1264-3CA6-4AE6-ABCF-3CF7314B7B91}" type="pres">
      <dgm:prSet presAssocID="{1B09860C-8B11-4CB5-8DE5-76B60F7AF11D}" presName="parTxOnlySpace" presStyleCnt="0"/>
      <dgm:spPr/>
    </dgm:pt>
    <dgm:pt modelId="{FEB16CA4-E760-489B-B05E-FC4D55FC142C}" type="pres">
      <dgm:prSet presAssocID="{BF3A0F27-3D22-4EB0-B988-364F989AD355}" presName="parTxOnly" presStyleLbl="node1" presStyleIdx="2" presStyleCnt="4" custScaleY="42821">
        <dgm:presLayoutVars>
          <dgm:chMax val="0"/>
          <dgm:chPref val="0"/>
          <dgm:bulletEnabled val="1"/>
        </dgm:presLayoutVars>
      </dgm:prSet>
      <dgm:spPr>
        <a:solidFill>
          <a:schemeClr val="bg1"/>
        </a:solidFill>
      </dgm:spPr>
    </dgm:pt>
    <dgm:pt modelId="{FDF3B64E-B02A-446E-A84F-35D1F4DF4B2E}" type="pres">
      <dgm:prSet presAssocID="{D3FC9266-3CDF-406B-9156-43034EFECC34}" presName="parTxOnlySpace" presStyleCnt="0"/>
      <dgm:spPr/>
    </dgm:pt>
    <dgm:pt modelId="{717DA942-FBF9-4EC8-9DE7-A11F0B719B12}" type="pres">
      <dgm:prSet presAssocID="{AFB7AAC9-69D3-43F7-BADE-0012395DFD01}" presName="parTxOnly" presStyleLbl="node1" presStyleIdx="3" presStyleCnt="4" custScaleY="42821">
        <dgm:presLayoutVars>
          <dgm:chMax val="0"/>
          <dgm:chPref val="0"/>
          <dgm:bulletEnabled val="1"/>
        </dgm:presLayoutVars>
      </dgm:prSet>
      <dgm:spPr>
        <a:solidFill>
          <a:schemeClr val="accent5">
            <a:lumMod val="20000"/>
            <a:lumOff val="80000"/>
          </a:schemeClr>
        </a:solidFill>
      </dgm:spPr>
    </dgm:pt>
  </dgm:ptLst>
  <dgm:cxnLst>
    <dgm:cxn modelId="{46576625-9C3E-41E2-B09E-B2C75CDB18D6}" type="presOf" srcId="{934A9552-6601-441A-8FE2-132547D106F9}" destId="{7BDAB424-5D6F-4B5D-BBB4-F181D4359534}" srcOrd="0" destOrd="0" presId="urn:microsoft.com/office/officeart/2005/8/layout/chevron1"/>
    <dgm:cxn modelId="{8F62072B-4FD6-4C3C-9F2F-95B4E261F2BE}" type="presOf" srcId="{4A57739E-1FB6-424D-B409-8230D48A6C1A}" destId="{27DA29AA-5F30-4BF4-8E06-FBBA980B01F2}" srcOrd="0" destOrd="0" presId="urn:microsoft.com/office/officeart/2005/8/layout/chevron1"/>
    <dgm:cxn modelId="{E48A5039-1863-496A-A3AD-D779A9729036}" type="presOf" srcId="{92AAFC73-D823-4E2A-A2F4-334F356F6EE4}" destId="{36BA78E5-7445-4546-8349-0F74A68A066C}" srcOrd="0" destOrd="0" presId="urn:microsoft.com/office/officeart/2005/8/layout/chevron1"/>
    <dgm:cxn modelId="{7A48BF63-A9B5-4F67-A0AB-2DF4DEDBCB47}" type="presOf" srcId="{AFB7AAC9-69D3-43F7-BADE-0012395DFD01}" destId="{717DA942-FBF9-4EC8-9DE7-A11F0B719B12}" srcOrd="0" destOrd="0" presId="urn:microsoft.com/office/officeart/2005/8/layout/chevron1"/>
    <dgm:cxn modelId="{256DE56C-4571-47E1-A6D8-22A0A595642B}" type="presOf" srcId="{BF3A0F27-3D22-4EB0-B988-364F989AD355}" destId="{FEB16CA4-E760-489B-B05E-FC4D55FC142C}" srcOrd="0" destOrd="0" presId="urn:microsoft.com/office/officeart/2005/8/layout/chevron1"/>
    <dgm:cxn modelId="{B00A7258-1704-4C2E-8A8D-AB422A356B83}" srcId="{4A57739E-1FB6-424D-B409-8230D48A6C1A}" destId="{AFB7AAC9-69D3-43F7-BADE-0012395DFD01}" srcOrd="3" destOrd="0" parTransId="{6DF6E035-E37F-48EA-8967-9247BEF4DB6B}" sibTransId="{6A87B0D7-7EAB-44C9-8FFF-282EAD0EB643}"/>
    <dgm:cxn modelId="{8A341588-ED5C-4174-999A-DD9543E939F4}" srcId="{4A57739E-1FB6-424D-B409-8230D48A6C1A}" destId="{BF3A0F27-3D22-4EB0-B988-364F989AD355}" srcOrd="2" destOrd="0" parTransId="{BB68768B-A565-4F5D-BFC8-44BDDFD3B392}" sibTransId="{D3FC9266-3CDF-406B-9156-43034EFECC34}"/>
    <dgm:cxn modelId="{93EBCDAB-9D40-4835-8B2E-3B82481D5029}" srcId="{4A57739E-1FB6-424D-B409-8230D48A6C1A}" destId="{92AAFC73-D823-4E2A-A2F4-334F356F6EE4}" srcOrd="1" destOrd="0" parTransId="{44398ECE-F223-4DEB-A966-7C1A6F09A939}" sibTransId="{1B09860C-8B11-4CB5-8DE5-76B60F7AF11D}"/>
    <dgm:cxn modelId="{39410CC5-9B7E-44F0-BE8C-47633F15AAB2}" srcId="{4A57739E-1FB6-424D-B409-8230D48A6C1A}" destId="{934A9552-6601-441A-8FE2-132547D106F9}" srcOrd="0" destOrd="0" parTransId="{A32FC7A3-305E-4566-9357-7B5B382738BB}" sibTransId="{1AE91414-1621-475F-A48A-F3A8CB22757F}"/>
    <dgm:cxn modelId="{35191107-9553-44FF-A44B-948332E5800E}" type="presParOf" srcId="{27DA29AA-5F30-4BF4-8E06-FBBA980B01F2}" destId="{7BDAB424-5D6F-4B5D-BBB4-F181D4359534}" srcOrd="0" destOrd="0" presId="urn:microsoft.com/office/officeart/2005/8/layout/chevron1"/>
    <dgm:cxn modelId="{EDAF353B-1D6F-477E-8ED4-73B6978A6E54}" type="presParOf" srcId="{27DA29AA-5F30-4BF4-8E06-FBBA980B01F2}" destId="{F563AC2B-52C3-40BF-A293-5CA1A3698EEA}" srcOrd="1" destOrd="0" presId="urn:microsoft.com/office/officeart/2005/8/layout/chevron1"/>
    <dgm:cxn modelId="{769AE470-BD71-4564-9F26-3E01A5FB6275}" type="presParOf" srcId="{27DA29AA-5F30-4BF4-8E06-FBBA980B01F2}" destId="{36BA78E5-7445-4546-8349-0F74A68A066C}" srcOrd="2" destOrd="0" presId="urn:microsoft.com/office/officeart/2005/8/layout/chevron1"/>
    <dgm:cxn modelId="{26926D93-4ECB-4672-A3E6-91692FF35634}" type="presParOf" srcId="{27DA29AA-5F30-4BF4-8E06-FBBA980B01F2}" destId="{8A6F1264-3CA6-4AE6-ABCF-3CF7314B7B91}" srcOrd="3" destOrd="0" presId="urn:microsoft.com/office/officeart/2005/8/layout/chevron1"/>
    <dgm:cxn modelId="{EFEE4AE3-6802-44BD-9BD9-0151CB785ED7}" type="presParOf" srcId="{27DA29AA-5F30-4BF4-8E06-FBBA980B01F2}" destId="{FEB16CA4-E760-489B-B05E-FC4D55FC142C}" srcOrd="4" destOrd="0" presId="urn:microsoft.com/office/officeart/2005/8/layout/chevron1"/>
    <dgm:cxn modelId="{8004C51F-E52F-476E-9E1E-66A134AF7904}" type="presParOf" srcId="{27DA29AA-5F30-4BF4-8E06-FBBA980B01F2}" destId="{FDF3B64E-B02A-446E-A84F-35D1F4DF4B2E}" srcOrd="5" destOrd="0" presId="urn:microsoft.com/office/officeart/2005/8/layout/chevron1"/>
    <dgm:cxn modelId="{4A0DA243-073D-4EDB-BB69-DC4E31C0087E}" type="presParOf" srcId="{27DA29AA-5F30-4BF4-8E06-FBBA980B01F2}" destId="{717DA942-FBF9-4EC8-9DE7-A11F0B719B12}"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A57739E-1FB6-424D-B409-8230D48A6C1A}" type="doc">
      <dgm:prSet loTypeId="urn:microsoft.com/office/officeart/2005/8/layout/chevron1" loCatId="process" qsTypeId="urn:microsoft.com/office/officeart/2005/8/quickstyle/simple1" qsCatId="simple" csTypeId="urn:microsoft.com/office/officeart/2005/8/colors/accent0_1" csCatId="mainScheme" phldr="1"/>
      <dgm:spPr/>
    </dgm:pt>
    <dgm:pt modelId="{934A9552-6601-441A-8FE2-132547D106F9}">
      <dgm:prSet phldrT="[Text]"/>
      <dgm:spPr>
        <a:solidFill>
          <a:schemeClr val="accent1">
            <a:lumMod val="40000"/>
            <a:lumOff val="60000"/>
          </a:schemeClr>
        </a:solidFill>
      </dgm:spPr>
      <dgm:t>
        <a:bodyPr/>
        <a:lstStyle/>
        <a:p>
          <a:r>
            <a:rPr lang="en-US"/>
            <a:t>System Decomp.</a:t>
          </a:r>
        </a:p>
      </dgm:t>
    </dgm:pt>
    <dgm:pt modelId="{A32FC7A3-305E-4566-9357-7B5B382738BB}" type="parTrans" cxnId="{39410CC5-9B7E-44F0-BE8C-47633F15AAB2}">
      <dgm:prSet/>
      <dgm:spPr/>
      <dgm:t>
        <a:bodyPr/>
        <a:lstStyle/>
        <a:p>
          <a:endParaRPr lang="en-US"/>
        </a:p>
      </dgm:t>
    </dgm:pt>
    <dgm:pt modelId="{1AE91414-1621-475F-A48A-F3A8CB22757F}" type="sibTrans" cxnId="{39410CC5-9B7E-44F0-BE8C-47633F15AAB2}">
      <dgm:prSet/>
      <dgm:spPr/>
      <dgm:t>
        <a:bodyPr/>
        <a:lstStyle/>
        <a:p>
          <a:endParaRPr lang="en-US"/>
        </a:p>
      </dgm:t>
    </dgm:pt>
    <dgm:pt modelId="{92AAFC73-D823-4E2A-A2F4-334F356F6EE4}">
      <dgm:prSet phldrT="[Text]"/>
      <dgm:spPr/>
      <dgm:t>
        <a:bodyPr/>
        <a:lstStyle/>
        <a:p>
          <a:r>
            <a:rPr lang="en-US"/>
            <a:t>Conceptual Design</a:t>
          </a:r>
        </a:p>
      </dgm:t>
    </dgm:pt>
    <dgm:pt modelId="{44398ECE-F223-4DEB-A966-7C1A6F09A939}" type="parTrans" cxnId="{93EBCDAB-9D40-4835-8B2E-3B82481D5029}">
      <dgm:prSet/>
      <dgm:spPr/>
      <dgm:t>
        <a:bodyPr/>
        <a:lstStyle/>
        <a:p>
          <a:endParaRPr lang="en-US"/>
        </a:p>
      </dgm:t>
    </dgm:pt>
    <dgm:pt modelId="{1B09860C-8B11-4CB5-8DE5-76B60F7AF11D}" type="sibTrans" cxnId="{93EBCDAB-9D40-4835-8B2E-3B82481D5029}">
      <dgm:prSet/>
      <dgm:spPr/>
      <dgm:t>
        <a:bodyPr/>
        <a:lstStyle/>
        <a:p>
          <a:endParaRPr lang="en-US"/>
        </a:p>
      </dgm:t>
    </dgm:pt>
    <dgm:pt modelId="{BF3A0F27-3D22-4EB0-B988-364F989AD355}">
      <dgm:prSet phldrT="[Text]"/>
      <dgm:spPr/>
      <dgm:t>
        <a:bodyPr/>
        <a:lstStyle/>
        <a:p>
          <a:r>
            <a:rPr lang="en-US"/>
            <a:t>Preliminary Design</a:t>
          </a:r>
        </a:p>
      </dgm:t>
    </dgm:pt>
    <dgm:pt modelId="{BB68768B-A565-4F5D-BFC8-44BDDFD3B392}" type="parTrans" cxnId="{8A341588-ED5C-4174-999A-DD9543E939F4}">
      <dgm:prSet/>
      <dgm:spPr/>
      <dgm:t>
        <a:bodyPr/>
        <a:lstStyle/>
        <a:p>
          <a:endParaRPr lang="en-US"/>
        </a:p>
      </dgm:t>
    </dgm:pt>
    <dgm:pt modelId="{D3FC9266-3CDF-406B-9156-43034EFECC34}" type="sibTrans" cxnId="{8A341588-ED5C-4174-999A-DD9543E939F4}">
      <dgm:prSet/>
      <dgm:spPr/>
      <dgm:t>
        <a:bodyPr/>
        <a:lstStyle/>
        <a:p>
          <a:endParaRPr lang="en-US"/>
        </a:p>
      </dgm:t>
    </dgm:pt>
    <dgm:pt modelId="{AFB7AAC9-69D3-43F7-BADE-0012395DFD01}">
      <dgm:prSet phldrT="[Text]"/>
      <dgm:spPr/>
      <dgm:t>
        <a:bodyPr/>
        <a:lstStyle/>
        <a:p>
          <a:r>
            <a:rPr lang="en-US" err="1"/>
            <a:t>Proj</a:t>
          </a:r>
          <a:r>
            <a:rPr lang="en-US"/>
            <a:t>. Management</a:t>
          </a:r>
        </a:p>
      </dgm:t>
    </dgm:pt>
    <dgm:pt modelId="{6DF6E035-E37F-48EA-8967-9247BEF4DB6B}" type="parTrans" cxnId="{B00A7258-1704-4C2E-8A8D-AB422A356B83}">
      <dgm:prSet/>
      <dgm:spPr/>
      <dgm:t>
        <a:bodyPr/>
        <a:lstStyle/>
        <a:p>
          <a:endParaRPr lang="en-US"/>
        </a:p>
      </dgm:t>
    </dgm:pt>
    <dgm:pt modelId="{6A87B0D7-7EAB-44C9-8FFF-282EAD0EB643}" type="sibTrans" cxnId="{B00A7258-1704-4C2E-8A8D-AB422A356B83}">
      <dgm:prSet/>
      <dgm:spPr/>
      <dgm:t>
        <a:bodyPr/>
        <a:lstStyle/>
        <a:p>
          <a:endParaRPr lang="en-US"/>
        </a:p>
      </dgm:t>
    </dgm:pt>
    <dgm:pt modelId="{27DA29AA-5F30-4BF4-8E06-FBBA980B01F2}" type="pres">
      <dgm:prSet presAssocID="{4A57739E-1FB6-424D-B409-8230D48A6C1A}" presName="Name0" presStyleCnt="0">
        <dgm:presLayoutVars>
          <dgm:dir/>
          <dgm:animLvl val="lvl"/>
          <dgm:resizeHandles val="exact"/>
        </dgm:presLayoutVars>
      </dgm:prSet>
      <dgm:spPr/>
    </dgm:pt>
    <dgm:pt modelId="{7BDAB424-5D6F-4B5D-BBB4-F181D4359534}" type="pres">
      <dgm:prSet presAssocID="{934A9552-6601-441A-8FE2-132547D106F9}" presName="parTxOnly" presStyleLbl="node1" presStyleIdx="0" presStyleCnt="4" custScaleY="42821">
        <dgm:presLayoutVars>
          <dgm:chMax val="0"/>
          <dgm:chPref val="0"/>
          <dgm:bulletEnabled val="1"/>
        </dgm:presLayoutVars>
      </dgm:prSet>
      <dgm:spPr>
        <a:solidFill>
          <a:schemeClr val="tx2">
            <a:lumMod val="10000"/>
            <a:lumOff val="90000"/>
          </a:schemeClr>
        </a:solidFill>
      </dgm:spPr>
    </dgm:pt>
    <dgm:pt modelId="{F563AC2B-52C3-40BF-A293-5CA1A3698EEA}" type="pres">
      <dgm:prSet presAssocID="{1AE91414-1621-475F-A48A-F3A8CB22757F}" presName="parTxOnlySpace" presStyleCnt="0"/>
      <dgm:spPr/>
    </dgm:pt>
    <dgm:pt modelId="{36BA78E5-7445-4546-8349-0F74A68A066C}" type="pres">
      <dgm:prSet presAssocID="{92AAFC73-D823-4E2A-A2F4-334F356F6EE4}" presName="parTxOnly" presStyleLbl="node1" presStyleIdx="1" presStyleCnt="4" custScaleY="42821">
        <dgm:presLayoutVars>
          <dgm:chMax val="0"/>
          <dgm:chPref val="0"/>
          <dgm:bulletEnabled val="1"/>
        </dgm:presLayoutVars>
      </dgm:prSet>
      <dgm:spPr/>
    </dgm:pt>
    <dgm:pt modelId="{8A6F1264-3CA6-4AE6-ABCF-3CF7314B7B91}" type="pres">
      <dgm:prSet presAssocID="{1B09860C-8B11-4CB5-8DE5-76B60F7AF11D}" presName="parTxOnlySpace" presStyleCnt="0"/>
      <dgm:spPr/>
    </dgm:pt>
    <dgm:pt modelId="{FEB16CA4-E760-489B-B05E-FC4D55FC142C}" type="pres">
      <dgm:prSet presAssocID="{BF3A0F27-3D22-4EB0-B988-364F989AD355}" presName="parTxOnly" presStyleLbl="node1" presStyleIdx="2" presStyleCnt="4" custScaleY="42821">
        <dgm:presLayoutVars>
          <dgm:chMax val="0"/>
          <dgm:chPref val="0"/>
          <dgm:bulletEnabled val="1"/>
        </dgm:presLayoutVars>
      </dgm:prSet>
      <dgm:spPr/>
    </dgm:pt>
    <dgm:pt modelId="{FDF3B64E-B02A-446E-A84F-35D1F4DF4B2E}" type="pres">
      <dgm:prSet presAssocID="{D3FC9266-3CDF-406B-9156-43034EFECC34}" presName="parTxOnlySpace" presStyleCnt="0"/>
      <dgm:spPr/>
    </dgm:pt>
    <dgm:pt modelId="{717DA942-FBF9-4EC8-9DE7-A11F0B719B12}" type="pres">
      <dgm:prSet presAssocID="{AFB7AAC9-69D3-43F7-BADE-0012395DFD01}" presName="parTxOnly" presStyleLbl="node1" presStyleIdx="3" presStyleCnt="4" custScaleY="42821">
        <dgm:presLayoutVars>
          <dgm:chMax val="0"/>
          <dgm:chPref val="0"/>
          <dgm:bulletEnabled val="1"/>
        </dgm:presLayoutVars>
      </dgm:prSet>
      <dgm:spPr/>
    </dgm:pt>
  </dgm:ptLst>
  <dgm:cxnLst>
    <dgm:cxn modelId="{46576625-9C3E-41E2-B09E-B2C75CDB18D6}" type="presOf" srcId="{934A9552-6601-441A-8FE2-132547D106F9}" destId="{7BDAB424-5D6F-4B5D-BBB4-F181D4359534}" srcOrd="0" destOrd="0" presId="urn:microsoft.com/office/officeart/2005/8/layout/chevron1"/>
    <dgm:cxn modelId="{8F62072B-4FD6-4C3C-9F2F-95B4E261F2BE}" type="presOf" srcId="{4A57739E-1FB6-424D-B409-8230D48A6C1A}" destId="{27DA29AA-5F30-4BF4-8E06-FBBA980B01F2}" srcOrd="0" destOrd="0" presId="urn:microsoft.com/office/officeart/2005/8/layout/chevron1"/>
    <dgm:cxn modelId="{E48A5039-1863-496A-A3AD-D779A9729036}" type="presOf" srcId="{92AAFC73-D823-4E2A-A2F4-334F356F6EE4}" destId="{36BA78E5-7445-4546-8349-0F74A68A066C}" srcOrd="0" destOrd="0" presId="urn:microsoft.com/office/officeart/2005/8/layout/chevron1"/>
    <dgm:cxn modelId="{7A48BF63-A9B5-4F67-A0AB-2DF4DEDBCB47}" type="presOf" srcId="{AFB7AAC9-69D3-43F7-BADE-0012395DFD01}" destId="{717DA942-FBF9-4EC8-9DE7-A11F0B719B12}" srcOrd="0" destOrd="0" presId="urn:microsoft.com/office/officeart/2005/8/layout/chevron1"/>
    <dgm:cxn modelId="{256DE56C-4571-47E1-A6D8-22A0A595642B}" type="presOf" srcId="{BF3A0F27-3D22-4EB0-B988-364F989AD355}" destId="{FEB16CA4-E760-489B-B05E-FC4D55FC142C}" srcOrd="0" destOrd="0" presId="urn:microsoft.com/office/officeart/2005/8/layout/chevron1"/>
    <dgm:cxn modelId="{B00A7258-1704-4C2E-8A8D-AB422A356B83}" srcId="{4A57739E-1FB6-424D-B409-8230D48A6C1A}" destId="{AFB7AAC9-69D3-43F7-BADE-0012395DFD01}" srcOrd="3" destOrd="0" parTransId="{6DF6E035-E37F-48EA-8967-9247BEF4DB6B}" sibTransId="{6A87B0D7-7EAB-44C9-8FFF-282EAD0EB643}"/>
    <dgm:cxn modelId="{8A341588-ED5C-4174-999A-DD9543E939F4}" srcId="{4A57739E-1FB6-424D-B409-8230D48A6C1A}" destId="{BF3A0F27-3D22-4EB0-B988-364F989AD355}" srcOrd="2" destOrd="0" parTransId="{BB68768B-A565-4F5D-BFC8-44BDDFD3B392}" sibTransId="{D3FC9266-3CDF-406B-9156-43034EFECC34}"/>
    <dgm:cxn modelId="{93EBCDAB-9D40-4835-8B2E-3B82481D5029}" srcId="{4A57739E-1FB6-424D-B409-8230D48A6C1A}" destId="{92AAFC73-D823-4E2A-A2F4-334F356F6EE4}" srcOrd="1" destOrd="0" parTransId="{44398ECE-F223-4DEB-A966-7C1A6F09A939}" sibTransId="{1B09860C-8B11-4CB5-8DE5-76B60F7AF11D}"/>
    <dgm:cxn modelId="{39410CC5-9B7E-44F0-BE8C-47633F15AAB2}" srcId="{4A57739E-1FB6-424D-B409-8230D48A6C1A}" destId="{934A9552-6601-441A-8FE2-132547D106F9}" srcOrd="0" destOrd="0" parTransId="{A32FC7A3-305E-4566-9357-7B5B382738BB}" sibTransId="{1AE91414-1621-475F-A48A-F3A8CB22757F}"/>
    <dgm:cxn modelId="{35191107-9553-44FF-A44B-948332E5800E}" type="presParOf" srcId="{27DA29AA-5F30-4BF4-8E06-FBBA980B01F2}" destId="{7BDAB424-5D6F-4B5D-BBB4-F181D4359534}" srcOrd="0" destOrd="0" presId="urn:microsoft.com/office/officeart/2005/8/layout/chevron1"/>
    <dgm:cxn modelId="{EDAF353B-1D6F-477E-8ED4-73B6978A6E54}" type="presParOf" srcId="{27DA29AA-5F30-4BF4-8E06-FBBA980B01F2}" destId="{F563AC2B-52C3-40BF-A293-5CA1A3698EEA}" srcOrd="1" destOrd="0" presId="urn:microsoft.com/office/officeart/2005/8/layout/chevron1"/>
    <dgm:cxn modelId="{769AE470-BD71-4564-9F26-3E01A5FB6275}" type="presParOf" srcId="{27DA29AA-5F30-4BF4-8E06-FBBA980B01F2}" destId="{36BA78E5-7445-4546-8349-0F74A68A066C}" srcOrd="2" destOrd="0" presId="urn:microsoft.com/office/officeart/2005/8/layout/chevron1"/>
    <dgm:cxn modelId="{26926D93-4ECB-4672-A3E6-91692FF35634}" type="presParOf" srcId="{27DA29AA-5F30-4BF4-8E06-FBBA980B01F2}" destId="{8A6F1264-3CA6-4AE6-ABCF-3CF7314B7B91}" srcOrd="3" destOrd="0" presId="urn:microsoft.com/office/officeart/2005/8/layout/chevron1"/>
    <dgm:cxn modelId="{EFEE4AE3-6802-44BD-9BD9-0151CB785ED7}" type="presParOf" srcId="{27DA29AA-5F30-4BF4-8E06-FBBA980B01F2}" destId="{FEB16CA4-E760-489B-B05E-FC4D55FC142C}" srcOrd="4" destOrd="0" presId="urn:microsoft.com/office/officeart/2005/8/layout/chevron1"/>
    <dgm:cxn modelId="{8004C51F-E52F-476E-9E1E-66A134AF7904}" type="presParOf" srcId="{27DA29AA-5F30-4BF4-8E06-FBBA980B01F2}" destId="{FDF3B64E-B02A-446E-A84F-35D1F4DF4B2E}" srcOrd="5" destOrd="0" presId="urn:microsoft.com/office/officeart/2005/8/layout/chevron1"/>
    <dgm:cxn modelId="{4A0DA243-073D-4EDB-BB69-DC4E31C0087E}" type="presParOf" srcId="{27DA29AA-5F30-4BF4-8E06-FBBA980B01F2}" destId="{717DA942-FBF9-4EC8-9DE7-A11F0B719B12}" srcOrd="6"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A57739E-1FB6-424D-B409-8230D48A6C1A}" type="doc">
      <dgm:prSet loTypeId="urn:microsoft.com/office/officeart/2005/8/layout/chevron1" loCatId="process" qsTypeId="urn:microsoft.com/office/officeart/2005/8/quickstyle/simple1" qsCatId="simple" csTypeId="urn:microsoft.com/office/officeart/2005/8/colors/accent0_1" csCatId="mainScheme" phldr="1"/>
      <dgm:spPr/>
    </dgm:pt>
    <dgm:pt modelId="{934A9552-6601-441A-8FE2-132547D106F9}">
      <dgm:prSet phldrT="[Text]"/>
      <dgm:spPr>
        <a:solidFill>
          <a:schemeClr val="accent1">
            <a:lumMod val="40000"/>
            <a:lumOff val="60000"/>
          </a:schemeClr>
        </a:solidFill>
      </dgm:spPr>
      <dgm:t>
        <a:bodyPr/>
        <a:lstStyle/>
        <a:p>
          <a:r>
            <a:rPr lang="en-US"/>
            <a:t>System Decomp.</a:t>
          </a:r>
        </a:p>
      </dgm:t>
    </dgm:pt>
    <dgm:pt modelId="{A32FC7A3-305E-4566-9357-7B5B382738BB}" type="parTrans" cxnId="{39410CC5-9B7E-44F0-BE8C-47633F15AAB2}">
      <dgm:prSet/>
      <dgm:spPr/>
      <dgm:t>
        <a:bodyPr/>
        <a:lstStyle/>
        <a:p>
          <a:endParaRPr lang="en-US"/>
        </a:p>
      </dgm:t>
    </dgm:pt>
    <dgm:pt modelId="{1AE91414-1621-475F-A48A-F3A8CB22757F}" type="sibTrans" cxnId="{39410CC5-9B7E-44F0-BE8C-47633F15AAB2}">
      <dgm:prSet/>
      <dgm:spPr/>
      <dgm:t>
        <a:bodyPr/>
        <a:lstStyle/>
        <a:p>
          <a:endParaRPr lang="en-US"/>
        </a:p>
      </dgm:t>
    </dgm:pt>
    <dgm:pt modelId="{92AAFC73-D823-4E2A-A2F4-334F356F6EE4}">
      <dgm:prSet phldrT="[Text]"/>
      <dgm:spPr/>
      <dgm:t>
        <a:bodyPr/>
        <a:lstStyle/>
        <a:p>
          <a:r>
            <a:rPr lang="en-US"/>
            <a:t>Conceptual Design</a:t>
          </a:r>
        </a:p>
      </dgm:t>
    </dgm:pt>
    <dgm:pt modelId="{44398ECE-F223-4DEB-A966-7C1A6F09A939}" type="parTrans" cxnId="{93EBCDAB-9D40-4835-8B2E-3B82481D5029}">
      <dgm:prSet/>
      <dgm:spPr/>
      <dgm:t>
        <a:bodyPr/>
        <a:lstStyle/>
        <a:p>
          <a:endParaRPr lang="en-US"/>
        </a:p>
      </dgm:t>
    </dgm:pt>
    <dgm:pt modelId="{1B09860C-8B11-4CB5-8DE5-76B60F7AF11D}" type="sibTrans" cxnId="{93EBCDAB-9D40-4835-8B2E-3B82481D5029}">
      <dgm:prSet/>
      <dgm:spPr/>
      <dgm:t>
        <a:bodyPr/>
        <a:lstStyle/>
        <a:p>
          <a:endParaRPr lang="en-US"/>
        </a:p>
      </dgm:t>
    </dgm:pt>
    <dgm:pt modelId="{BF3A0F27-3D22-4EB0-B988-364F989AD355}">
      <dgm:prSet phldrT="[Text]"/>
      <dgm:spPr/>
      <dgm:t>
        <a:bodyPr/>
        <a:lstStyle/>
        <a:p>
          <a:r>
            <a:rPr lang="en-US"/>
            <a:t>Preliminary Design</a:t>
          </a:r>
        </a:p>
      </dgm:t>
    </dgm:pt>
    <dgm:pt modelId="{BB68768B-A565-4F5D-BFC8-44BDDFD3B392}" type="parTrans" cxnId="{8A341588-ED5C-4174-999A-DD9543E939F4}">
      <dgm:prSet/>
      <dgm:spPr/>
      <dgm:t>
        <a:bodyPr/>
        <a:lstStyle/>
        <a:p>
          <a:endParaRPr lang="en-US"/>
        </a:p>
      </dgm:t>
    </dgm:pt>
    <dgm:pt modelId="{D3FC9266-3CDF-406B-9156-43034EFECC34}" type="sibTrans" cxnId="{8A341588-ED5C-4174-999A-DD9543E939F4}">
      <dgm:prSet/>
      <dgm:spPr/>
      <dgm:t>
        <a:bodyPr/>
        <a:lstStyle/>
        <a:p>
          <a:endParaRPr lang="en-US"/>
        </a:p>
      </dgm:t>
    </dgm:pt>
    <dgm:pt modelId="{AFB7AAC9-69D3-43F7-BADE-0012395DFD01}">
      <dgm:prSet phldrT="[Text]"/>
      <dgm:spPr/>
      <dgm:t>
        <a:bodyPr/>
        <a:lstStyle/>
        <a:p>
          <a:r>
            <a:rPr lang="en-US" err="1"/>
            <a:t>Proj</a:t>
          </a:r>
          <a:r>
            <a:rPr lang="en-US"/>
            <a:t>. Management</a:t>
          </a:r>
        </a:p>
      </dgm:t>
    </dgm:pt>
    <dgm:pt modelId="{6DF6E035-E37F-48EA-8967-9247BEF4DB6B}" type="parTrans" cxnId="{B00A7258-1704-4C2E-8A8D-AB422A356B83}">
      <dgm:prSet/>
      <dgm:spPr/>
      <dgm:t>
        <a:bodyPr/>
        <a:lstStyle/>
        <a:p>
          <a:endParaRPr lang="en-US"/>
        </a:p>
      </dgm:t>
    </dgm:pt>
    <dgm:pt modelId="{6A87B0D7-7EAB-44C9-8FFF-282EAD0EB643}" type="sibTrans" cxnId="{B00A7258-1704-4C2E-8A8D-AB422A356B83}">
      <dgm:prSet/>
      <dgm:spPr/>
      <dgm:t>
        <a:bodyPr/>
        <a:lstStyle/>
        <a:p>
          <a:endParaRPr lang="en-US"/>
        </a:p>
      </dgm:t>
    </dgm:pt>
    <dgm:pt modelId="{27DA29AA-5F30-4BF4-8E06-FBBA980B01F2}" type="pres">
      <dgm:prSet presAssocID="{4A57739E-1FB6-424D-B409-8230D48A6C1A}" presName="Name0" presStyleCnt="0">
        <dgm:presLayoutVars>
          <dgm:dir/>
          <dgm:animLvl val="lvl"/>
          <dgm:resizeHandles val="exact"/>
        </dgm:presLayoutVars>
      </dgm:prSet>
      <dgm:spPr/>
    </dgm:pt>
    <dgm:pt modelId="{7BDAB424-5D6F-4B5D-BBB4-F181D4359534}" type="pres">
      <dgm:prSet presAssocID="{934A9552-6601-441A-8FE2-132547D106F9}" presName="parTxOnly" presStyleLbl="node1" presStyleIdx="0" presStyleCnt="4" custScaleY="42821">
        <dgm:presLayoutVars>
          <dgm:chMax val="0"/>
          <dgm:chPref val="0"/>
          <dgm:bulletEnabled val="1"/>
        </dgm:presLayoutVars>
      </dgm:prSet>
      <dgm:spPr>
        <a:solidFill>
          <a:schemeClr val="tx2">
            <a:lumMod val="10000"/>
            <a:lumOff val="90000"/>
          </a:schemeClr>
        </a:solidFill>
      </dgm:spPr>
    </dgm:pt>
    <dgm:pt modelId="{F563AC2B-52C3-40BF-A293-5CA1A3698EEA}" type="pres">
      <dgm:prSet presAssocID="{1AE91414-1621-475F-A48A-F3A8CB22757F}" presName="parTxOnlySpace" presStyleCnt="0"/>
      <dgm:spPr/>
    </dgm:pt>
    <dgm:pt modelId="{36BA78E5-7445-4546-8349-0F74A68A066C}" type="pres">
      <dgm:prSet presAssocID="{92AAFC73-D823-4E2A-A2F4-334F356F6EE4}" presName="parTxOnly" presStyleLbl="node1" presStyleIdx="1" presStyleCnt="4" custScaleY="42821">
        <dgm:presLayoutVars>
          <dgm:chMax val="0"/>
          <dgm:chPref val="0"/>
          <dgm:bulletEnabled val="1"/>
        </dgm:presLayoutVars>
      </dgm:prSet>
      <dgm:spPr/>
    </dgm:pt>
    <dgm:pt modelId="{8A6F1264-3CA6-4AE6-ABCF-3CF7314B7B91}" type="pres">
      <dgm:prSet presAssocID="{1B09860C-8B11-4CB5-8DE5-76B60F7AF11D}" presName="parTxOnlySpace" presStyleCnt="0"/>
      <dgm:spPr/>
    </dgm:pt>
    <dgm:pt modelId="{FEB16CA4-E760-489B-B05E-FC4D55FC142C}" type="pres">
      <dgm:prSet presAssocID="{BF3A0F27-3D22-4EB0-B988-364F989AD355}" presName="parTxOnly" presStyleLbl="node1" presStyleIdx="2" presStyleCnt="4" custScaleY="42821">
        <dgm:presLayoutVars>
          <dgm:chMax val="0"/>
          <dgm:chPref val="0"/>
          <dgm:bulletEnabled val="1"/>
        </dgm:presLayoutVars>
      </dgm:prSet>
      <dgm:spPr/>
    </dgm:pt>
    <dgm:pt modelId="{FDF3B64E-B02A-446E-A84F-35D1F4DF4B2E}" type="pres">
      <dgm:prSet presAssocID="{D3FC9266-3CDF-406B-9156-43034EFECC34}" presName="parTxOnlySpace" presStyleCnt="0"/>
      <dgm:spPr/>
    </dgm:pt>
    <dgm:pt modelId="{717DA942-FBF9-4EC8-9DE7-A11F0B719B12}" type="pres">
      <dgm:prSet presAssocID="{AFB7AAC9-69D3-43F7-BADE-0012395DFD01}" presName="parTxOnly" presStyleLbl="node1" presStyleIdx="3" presStyleCnt="4" custScaleY="42821">
        <dgm:presLayoutVars>
          <dgm:chMax val="0"/>
          <dgm:chPref val="0"/>
          <dgm:bulletEnabled val="1"/>
        </dgm:presLayoutVars>
      </dgm:prSet>
      <dgm:spPr/>
    </dgm:pt>
  </dgm:ptLst>
  <dgm:cxnLst>
    <dgm:cxn modelId="{46576625-9C3E-41E2-B09E-B2C75CDB18D6}" type="presOf" srcId="{934A9552-6601-441A-8FE2-132547D106F9}" destId="{7BDAB424-5D6F-4B5D-BBB4-F181D4359534}" srcOrd="0" destOrd="0" presId="urn:microsoft.com/office/officeart/2005/8/layout/chevron1"/>
    <dgm:cxn modelId="{8F62072B-4FD6-4C3C-9F2F-95B4E261F2BE}" type="presOf" srcId="{4A57739E-1FB6-424D-B409-8230D48A6C1A}" destId="{27DA29AA-5F30-4BF4-8E06-FBBA980B01F2}" srcOrd="0" destOrd="0" presId="urn:microsoft.com/office/officeart/2005/8/layout/chevron1"/>
    <dgm:cxn modelId="{E48A5039-1863-496A-A3AD-D779A9729036}" type="presOf" srcId="{92AAFC73-D823-4E2A-A2F4-334F356F6EE4}" destId="{36BA78E5-7445-4546-8349-0F74A68A066C}" srcOrd="0" destOrd="0" presId="urn:microsoft.com/office/officeart/2005/8/layout/chevron1"/>
    <dgm:cxn modelId="{7A48BF63-A9B5-4F67-A0AB-2DF4DEDBCB47}" type="presOf" srcId="{AFB7AAC9-69D3-43F7-BADE-0012395DFD01}" destId="{717DA942-FBF9-4EC8-9DE7-A11F0B719B12}" srcOrd="0" destOrd="0" presId="urn:microsoft.com/office/officeart/2005/8/layout/chevron1"/>
    <dgm:cxn modelId="{256DE56C-4571-47E1-A6D8-22A0A595642B}" type="presOf" srcId="{BF3A0F27-3D22-4EB0-B988-364F989AD355}" destId="{FEB16CA4-E760-489B-B05E-FC4D55FC142C}" srcOrd="0" destOrd="0" presId="urn:microsoft.com/office/officeart/2005/8/layout/chevron1"/>
    <dgm:cxn modelId="{B00A7258-1704-4C2E-8A8D-AB422A356B83}" srcId="{4A57739E-1FB6-424D-B409-8230D48A6C1A}" destId="{AFB7AAC9-69D3-43F7-BADE-0012395DFD01}" srcOrd="3" destOrd="0" parTransId="{6DF6E035-E37F-48EA-8967-9247BEF4DB6B}" sibTransId="{6A87B0D7-7EAB-44C9-8FFF-282EAD0EB643}"/>
    <dgm:cxn modelId="{8A341588-ED5C-4174-999A-DD9543E939F4}" srcId="{4A57739E-1FB6-424D-B409-8230D48A6C1A}" destId="{BF3A0F27-3D22-4EB0-B988-364F989AD355}" srcOrd="2" destOrd="0" parTransId="{BB68768B-A565-4F5D-BFC8-44BDDFD3B392}" sibTransId="{D3FC9266-3CDF-406B-9156-43034EFECC34}"/>
    <dgm:cxn modelId="{93EBCDAB-9D40-4835-8B2E-3B82481D5029}" srcId="{4A57739E-1FB6-424D-B409-8230D48A6C1A}" destId="{92AAFC73-D823-4E2A-A2F4-334F356F6EE4}" srcOrd="1" destOrd="0" parTransId="{44398ECE-F223-4DEB-A966-7C1A6F09A939}" sibTransId="{1B09860C-8B11-4CB5-8DE5-76B60F7AF11D}"/>
    <dgm:cxn modelId="{39410CC5-9B7E-44F0-BE8C-47633F15AAB2}" srcId="{4A57739E-1FB6-424D-B409-8230D48A6C1A}" destId="{934A9552-6601-441A-8FE2-132547D106F9}" srcOrd="0" destOrd="0" parTransId="{A32FC7A3-305E-4566-9357-7B5B382738BB}" sibTransId="{1AE91414-1621-475F-A48A-F3A8CB22757F}"/>
    <dgm:cxn modelId="{35191107-9553-44FF-A44B-948332E5800E}" type="presParOf" srcId="{27DA29AA-5F30-4BF4-8E06-FBBA980B01F2}" destId="{7BDAB424-5D6F-4B5D-BBB4-F181D4359534}" srcOrd="0" destOrd="0" presId="urn:microsoft.com/office/officeart/2005/8/layout/chevron1"/>
    <dgm:cxn modelId="{EDAF353B-1D6F-477E-8ED4-73B6978A6E54}" type="presParOf" srcId="{27DA29AA-5F30-4BF4-8E06-FBBA980B01F2}" destId="{F563AC2B-52C3-40BF-A293-5CA1A3698EEA}" srcOrd="1" destOrd="0" presId="urn:microsoft.com/office/officeart/2005/8/layout/chevron1"/>
    <dgm:cxn modelId="{769AE470-BD71-4564-9F26-3E01A5FB6275}" type="presParOf" srcId="{27DA29AA-5F30-4BF4-8E06-FBBA980B01F2}" destId="{36BA78E5-7445-4546-8349-0F74A68A066C}" srcOrd="2" destOrd="0" presId="urn:microsoft.com/office/officeart/2005/8/layout/chevron1"/>
    <dgm:cxn modelId="{26926D93-4ECB-4672-A3E6-91692FF35634}" type="presParOf" srcId="{27DA29AA-5F30-4BF4-8E06-FBBA980B01F2}" destId="{8A6F1264-3CA6-4AE6-ABCF-3CF7314B7B91}" srcOrd="3" destOrd="0" presId="urn:microsoft.com/office/officeart/2005/8/layout/chevron1"/>
    <dgm:cxn modelId="{EFEE4AE3-6802-44BD-9BD9-0151CB785ED7}" type="presParOf" srcId="{27DA29AA-5F30-4BF4-8E06-FBBA980B01F2}" destId="{FEB16CA4-E760-489B-B05E-FC4D55FC142C}" srcOrd="4" destOrd="0" presId="urn:microsoft.com/office/officeart/2005/8/layout/chevron1"/>
    <dgm:cxn modelId="{8004C51F-E52F-476E-9E1E-66A134AF7904}" type="presParOf" srcId="{27DA29AA-5F30-4BF4-8E06-FBBA980B01F2}" destId="{FDF3B64E-B02A-446E-A84F-35D1F4DF4B2E}" srcOrd="5" destOrd="0" presId="urn:microsoft.com/office/officeart/2005/8/layout/chevron1"/>
    <dgm:cxn modelId="{4A0DA243-073D-4EDB-BB69-DC4E31C0087E}" type="presParOf" srcId="{27DA29AA-5F30-4BF4-8E06-FBBA980B01F2}" destId="{717DA942-FBF9-4EC8-9DE7-A11F0B719B12}"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A57739E-1FB6-424D-B409-8230D48A6C1A}" type="doc">
      <dgm:prSet loTypeId="urn:microsoft.com/office/officeart/2005/8/layout/chevron1" loCatId="process" qsTypeId="urn:microsoft.com/office/officeart/2005/8/quickstyle/simple1" qsCatId="simple" csTypeId="urn:microsoft.com/office/officeart/2005/8/colors/accent0_1" csCatId="mainScheme" phldr="1"/>
      <dgm:spPr/>
    </dgm:pt>
    <dgm:pt modelId="{934A9552-6601-441A-8FE2-132547D106F9}">
      <dgm:prSet phldrT="[Text]"/>
      <dgm:spPr>
        <a:solidFill>
          <a:schemeClr val="accent1">
            <a:lumMod val="40000"/>
            <a:lumOff val="60000"/>
          </a:schemeClr>
        </a:solidFill>
      </dgm:spPr>
      <dgm:t>
        <a:bodyPr/>
        <a:lstStyle/>
        <a:p>
          <a:r>
            <a:rPr lang="en-US"/>
            <a:t>System Decomp.</a:t>
          </a:r>
        </a:p>
      </dgm:t>
    </dgm:pt>
    <dgm:pt modelId="{A32FC7A3-305E-4566-9357-7B5B382738BB}" type="parTrans" cxnId="{39410CC5-9B7E-44F0-BE8C-47633F15AAB2}">
      <dgm:prSet/>
      <dgm:spPr/>
      <dgm:t>
        <a:bodyPr/>
        <a:lstStyle/>
        <a:p>
          <a:endParaRPr lang="en-US"/>
        </a:p>
      </dgm:t>
    </dgm:pt>
    <dgm:pt modelId="{1AE91414-1621-475F-A48A-F3A8CB22757F}" type="sibTrans" cxnId="{39410CC5-9B7E-44F0-BE8C-47633F15AAB2}">
      <dgm:prSet/>
      <dgm:spPr/>
      <dgm:t>
        <a:bodyPr/>
        <a:lstStyle/>
        <a:p>
          <a:endParaRPr lang="en-US"/>
        </a:p>
      </dgm:t>
    </dgm:pt>
    <dgm:pt modelId="{92AAFC73-D823-4E2A-A2F4-334F356F6EE4}">
      <dgm:prSet phldrT="[Text]"/>
      <dgm:spPr/>
      <dgm:t>
        <a:bodyPr/>
        <a:lstStyle/>
        <a:p>
          <a:r>
            <a:rPr lang="en-US"/>
            <a:t>Conceptual Design</a:t>
          </a:r>
        </a:p>
      </dgm:t>
    </dgm:pt>
    <dgm:pt modelId="{44398ECE-F223-4DEB-A966-7C1A6F09A939}" type="parTrans" cxnId="{93EBCDAB-9D40-4835-8B2E-3B82481D5029}">
      <dgm:prSet/>
      <dgm:spPr/>
      <dgm:t>
        <a:bodyPr/>
        <a:lstStyle/>
        <a:p>
          <a:endParaRPr lang="en-US"/>
        </a:p>
      </dgm:t>
    </dgm:pt>
    <dgm:pt modelId="{1B09860C-8B11-4CB5-8DE5-76B60F7AF11D}" type="sibTrans" cxnId="{93EBCDAB-9D40-4835-8B2E-3B82481D5029}">
      <dgm:prSet/>
      <dgm:spPr/>
      <dgm:t>
        <a:bodyPr/>
        <a:lstStyle/>
        <a:p>
          <a:endParaRPr lang="en-US"/>
        </a:p>
      </dgm:t>
    </dgm:pt>
    <dgm:pt modelId="{BF3A0F27-3D22-4EB0-B988-364F989AD355}">
      <dgm:prSet phldrT="[Text]"/>
      <dgm:spPr/>
      <dgm:t>
        <a:bodyPr/>
        <a:lstStyle/>
        <a:p>
          <a:r>
            <a:rPr lang="en-US"/>
            <a:t>Preliminary Design</a:t>
          </a:r>
        </a:p>
      </dgm:t>
    </dgm:pt>
    <dgm:pt modelId="{BB68768B-A565-4F5D-BFC8-44BDDFD3B392}" type="parTrans" cxnId="{8A341588-ED5C-4174-999A-DD9543E939F4}">
      <dgm:prSet/>
      <dgm:spPr/>
      <dgm:t>
        <a:bodyPr/>
        <a:lstStyle/>
        <a:p>
          <a:endParaRPr lang="en-US"/>
        </a:p>
      </dgm:t>
    </dgm:pt>
    <dgm:pt modelId="{D3FC9266-3CDF-406B-9156-43034EFECC34}" type="sibTrans" cxnId="{8A341588-ED5C-4174-999A-DD9543E939F4}">
      <dgm:prSet/>
      <dgm:spPr/>
      <dgm:t>
        <a:bodyPr/>
        <a:lstStyle/>
        <a:p>
          <a:endParaRPr lang="en-US"/>
        </a:p>
      </dgm:t>
    </dgm:pt>
    <dgm:pt modelId="{AFB7AAC9-69D3-43F7-BADE-0012395DFD01}">
      <dgm:prSet phldrT="[Text]"/>
      <dgm:spPr/>
      <dgm:t>
        <a:bodyPr/>
        <a:lstStyle/>
        <a:p>
          <a:r>
            <a:rPr lang="en-US" err="1"/>
            <a:t>Proj</a:t>
          </a:r>
          <a:r>
            <a:rPr lang="en-US"/>
            <a:t>. Management</a:t>
          </a:r>
        </a:p>
      </dgm:t>
    </dgm:pt>
    <dgm:pt modelId="{6DF6E035-E37F-48EA-8967-9247BEF4DB6B}" type="parTrans" cxnId="{B00A7258-1704-4C2E-8A8D-AB422A356B83}">
      <dgm:prSet/>
      <dgm:spPr/>
      <dgm:t>
        <a:bodyPr/>
        <a:lstStyle/>
        <a:p>
          <a:endParaRPr lang="en-US"/>
        </a:p>
      </dgm:t>
    </dgm:pt>
    <dgm:pt modelId="{6A87B0D7-7EAB-44C9-8FFF-282EAD0EB643}" type="sibTrans" cxnId="{B00A7258-1704-4C2E-8A8D-AB422A356B83}">
      <dgm:prSet/>
      <dgm:spPr/>
      <dgm:t>
        <a:bodyPr/>
        <a:lstStyle/>
        <a:p>
          <a:endParaRPr lang="en-US"/>
        </a:p>
      </dgm:t>
    </dgm:pt>
    <dgm:pt modelId="{27DA29AA-5F30-4BF4-8E06-FBBA980B01F2}" type="pres">
      <dgm:prSet presAssocID="{4A57739E-1FB6-424D-B409-8230D48A6C1A}" presName="Name0" presStyleCnt="0">
        <dgm:presLayoutVars>
          <dgm:dir/>
          <dgm:animLvl val="lvl"/>
          <dgm:resizeHandles val="exact"/>
        </dgm:presLayoutVars>
      </dgm:prSet>
      <dgm:spPr/>
    </dgm:pt>
    <dgm:pt modelId="{7BDAB424-5D6F-4B5D-BBB4-F181D4359534}" type="pres">
      <dgm:prSet presAssocID="{934A9552-6601-441A-8FE2-132547D106F9}" presName="parTxOnly" presStyleLbl="node1" presStyleIdx="0" presStyleCnt="4" custScaleY="42821">
        <dgm:presLayoutVars>
          <dgm:chMax val="0"/>
          <dgm:chPref val="0"/>
          <dgm:bulletEnabled val="1"/>
        </dgm:presLayoutVars>
      </dgm:prSet>
      <dgm:spPr>
        <a:solidFill>
          <a:schemeClr val="tx2">
            <a:lumMod val="10000"/>
            <a:lumOff val="90000"/>
          </a:schemeClr>
        </a:solidFill>
      </dgm:spPr>
    </dgm:pt>
    <dgm:pt modelId="{F563AC2B-52C3-40BF-A293-5CA1A3698EEA}" type="pres">
      <dgm:prSet presAssocID="{1AE91414-1621-475F-A48A-F3A8CB22757F}" presName="parTxOnlySpace" presStyleCnt="0"/>
      <dgm:spPr/>
    </dgm:pt>
    <dgm:pt modelId="{36BA78E5-7445-4546-8349-0F74A68A066C}" type="pres">
      <dgm:prSet presAssocID="{92AAFC73-D823-4E2A-A2F4-334F356F6EE4}" presName="parTxOnly" presStyleLbl="node1" presStyleIdx="1" presStyleCnt="4" custScaleY="42821">
        <dgm:presLayoutVars>
          <dgm:chMax val="0"/>
          <dgm:chPref val="0"/>
          <dgm:bulletEnabled val="1"/>
        </dgm:presLayoutVars>
      </dgm:prSet>
      <dgm:spPr/>
    </dgm:pt>
    <dgm:pt modelId="{8A6F1264-3CA6-4AE6-ABCF-3CF7314B7B91}" type="pres">
      <dgm:prSet presAssocID="{1B09860C-8B11-4CB5-8DE5-76B60F7AF11D}" presName="parTxOnlySpace" presStyleCnt="0"/>
      <dgm:spPr/>
    </dgm:pt>
    <dgm:pt modelId="{FEB16CA4-E760-489B-B05E-FC4D55FC142C}" type="pres">
      <dgm:prSet presAssocID="{BF3A0F27-3D22-4EB0-B988-364F989AD355}" presName="parTxOnly" presStyleLbl="node1" presStyleIdx="2" presStyleCnt="4" custScaleY="42821">
        <dgm:presLayoutVars>
          <dgm:chMax val="0"/>
          <dgm:chPref val="0"/>
          <dgm:bulletEnabled val="1"/>
        </dgm:presLayoutVars>
      </dgm:prSet>
      <dgm:spPr/>
    </dgm:pt>
    <dgm:pt modelId="{FDF3B64E-B02A-446E-A84F-35D1F4DF4B2E}" type="pres">
      <dgm:prSet presAssocID="{D3FC9266-3CDF-406B-9156-43034EFECC34}" presName="parTxOnlySpace" presStyleCnt="0"/>
      <dgm:spPr/>
    </dgm:pt>
    <dgm:pt modelId="{717DA942-FBF9-4EC8-9DE7-A11F0B719B12}" type="pres">
      <dgm:prSet presAssocID="{AFB7AAC9-69D3-43F7-BADE-0012395DFD01}" presName="parTxOnly" presStyleLbl="node1" presStyleIdx="3" presStyleCnt="4" custScaleY="42821">
        <dgm:presLayoutVars>
          <dgm:chMax val="0"/>
          <dgm:chPref val="0"/>
          <dgm:bulletEnabled val="1"/>
        </dgm:presLayoutVars>
      </dgm:prSet>
      <dgm:spPr/>
    </dgm:pt>
  </dgm:ptLst>
  <dgm:cxnLst>
    <dgm:cxn modelId="{46576625-9C3E-41E2-B09E-B2C75CDB18D6}" type="presOf" srcId="{934A9552-6601-441A-8FE2-132547D106F9}" destId="{7BDAB424-5D6F-4B5D-BBB4-F181D4359534}" srcOrd="0" destOrd="0" presId="urn:microsoft.com/office/officeart/2005/8/layout/chevron1"/>
    <dgm:cxn modelId="{8F62072B-4FD6-4C3C-9F2F-95B4E261F2BE}" type="presOf" srcId="{4A57739E-1FB6-424D-B409-8230D48A6C1A}" destId="{27DA29AA-5F30-4BF4-8E06-FBBA980B01F2}" srcOrd="0" destOrd="0" presId="urn:microsoft.com/office/officeart/2005/8/layout/chevron1"/>
    <dgm:cxn modelId="{E48A5039-1863-496A-A3AD-D779A9729036}" type="presOf" srcId="{92AAFC73-D823-4E2A-A2F4-334F356F6EE4}" destId="{36BA78E5-7445-4546-8349-0F74A68A066C}" srcOrd="0" destOrd="0" presId="urn:microsoft.com/office/officeart/2005/8/layout/chevron1"/>
    <dgm:cxn modelId="{7A48BF63-A9B5-4F67-A0AB-2DF4DEDBCB47}" type="presOf" srcId="{AFB7AAC9-69D3-43F7-BADE-0012395DFD01}" destId="{717DA942-FBF9-4EC8-9DE7-A11F0B719B12}" srcOrd="0" destOrd="0" presId="urn:microsoft.com/office/officeart/2005/8/layout/chevron1"/>
    <dgm:cxn modelId="{256DE56C-4571-47E1-A6D8-22A0A595642B}" type="presOf" srcId="{BF3A0F27-3D22-4EB0-B988-364F989AD355}" destId="{FEB16CA4-E760-489B-B05E-FC4D55FC142C}" srcOrd="0" destOrd="0" presId="urn:microsoft.com/office/officeart/2005/8/layout/chevron1"/>
    <dgm:cxn modelId="{B00A7258-1704-4C2E-8A8D-AB422A356B83}" srcId="{4A57739E-1FB6-424D-B409-8230D48A6C1A}" destId="{AFB7AAC9-69D3-43F7-BADE-0012395DFD01}" srcOrd="3" destOrd="0" parTransId="{6DF6E035-E37F-48EA-8967-9247BEF4DB6B}" sibTransId="{6A87B0D7-7EAB-44C9-8FFF-282EAD0EB643}"/>
    <dgm:cxn modelId="{8A341588-ED5C-4174-999A-DD9543E939F4}" srcId="{4A57739E-1FB6-424D-B409-8230D48A6C1A}" destId="{BF3A0F27-3D22-4EB0-B988-364F989AD355}" srcOrd="2" destOrd="0" parTransId="{BB68768B-A565-4F5D-BFC8-44BDDFD3B392}" sibTransId="{D3FC9266-3CDF-406B-9156-43034EFECC34}"/>
    <dgm:cxn modelId="{93EBCDAB-9D40-4835-8B2E-3B82481D5029}" srcId="{4A57739E-1FB6-424D-B409-8230D48A6C1A}" destId="{92AAFC73-D823-4E2A-A2F4-334F356F6EE4}" srcOrd="1" destOrd="0" parTransId="{44398ECE-F223-4DEB-A966-7C1A6F09A939}" sibTransId="{1B09860C-8B11-4CB5-8DE5-76B60F7AF11D}"/>
    <dgm:cxn modelId="{39410CC5-9B7E-44F0-BE8C-47633F15AAB2}" srcId="{4A57739E-1FB6-424D-B409-8230D48A6C1A}" destId="{934A9552-6601-441A-8FE2-132547D106F9}" srcOrd="0" destOrd="0" parTransId="{A32FC7A3-305E-4566-9357-7B5B382738BB}" sibTransId="{1AE91414-1621-475F-A48A-F3A8CB22757F}"/>
    <dgm:cxn modelId="{35191107-9553-44FF-A44B-948332E5800E}" type="presParOf" srcId="{27DA29AA-5F30-4BF4-8E06-FBBA980B01F2}" destId="{7BDAB424-5D6F-4B5D-BBB4-F181D4359534}" srcOrd="0" destOrd="0" presId="urn:microsoft.com/office/officeart/2005/8/layout/chevron1"/>
    <dgm:cxn modelId="{EDAF353B-1D6F-477E-8ED4-73B6978A6E54}" type="presParOf" srcId="{27DA29AA-5F30-4BF4-8E06-FBBA980B01F2}" destId="{F563AC2B-52C3-40BF-A293-5CA1A3698EEA}" srcOrd="1" destOrd="0" presId="urn:microsoft.com/office/officeart/2005/8/layout/chevron1"/>
    <dgm:cxn modelId="{769AE470-BD71-4564-9F26-3E01A5FB6275}" type="presParOf" srcId="{27DA29AA-5F30-4BF4-8E06-FBBA980B01F2}" destId="{36BA78E5-7445-4546-8349-0F74A68A066C}" srcOrd="2" destOrd="0" presId="urn:microsoft.com/office/officeart/2005/8/layout/chevron1"/>
    <dgm:cxn modelId="{26926D93-4ECB-4672-A3E6-91692FF35634}" type="presParOf" srcId="{27DA29AA-5F30-4BF4-8E06-FBBA980B01F2}" destId="{8A6F1264-3CA6-4AE6-ABCF-3CF7314B7B91}" srcOrd="3" destOrd="0" presId="urn:microsoft.com/office/officeart/2005/8/layout/chevron1"/>
    <dgm:cxn modelId="{EFEE4AE3-6802-44BD-9BD9-0151CB785ED7}" type="presParOf" srcId="{27DA29AA-5F30-4BF4-8E06-FBBA980B01F2}" destId="{FEB16CA4-E760-489B-B05E-FC4D55FC142C}" srcOrd="4" destOrd="0" presId="urn:microsoft.com/office/officeart/2005/8/layout/chevron1"/>
    <dgm:cxn modelId="{8004C51F-E52F-476E-9E1E-66A134AF7904}" type="presParOf" srcId="{27DA29AA-5F30-4BF4-8E06-FBBA980B01F2}" destId="{FDF3B64E-B02A-446E-A84F-35D1F4DF4B2E}" srcOrd="5" destOrd="0" presId="urn:microsoft.com/office/officeart/2005/8/layout/chevron1"/>
    <dgm:cxn modelId="{4A0DA243-073D-4EDB-BB69-DC4E31C0087E}" type="presParOf" srcId="{27DA29AA-5F30-4BF4-8E06-FBBA980B01F2}" destId="{717DA942-FBF9-4EC8-9DE7-A11F0B719B12}"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A57739E-1FB6-424D-B409-8230D48A6C1A}" type="doc">
      <dgm:prSet loTypeId="urn:microsoft.com/office/officeart/2005/8/layout/chevron1" loCatId="process" qsTypeId="urn:microsoft.com/office/officeart/2005/8/quickstyle/simple1" qsCatId="simple" csTypeId="urn:microsoft.com/office/officeart/2005/8/colors/accent0_1" csCatId="mainScheme" phldr="1"/>
      <dgm:spPr/>
    </dgm:pt>
    <dgm:pt modelId="{934A9552-6601-441A-8FE2-132547D106F9}">
      <dgm:prSet phldrT="[Text]"/>
      <dgm:spPr>
        <a:solidFill>
          <a:schemeClr val="accent1">
            <a:lumMod val="40000"/>
            <a:lumOff val="60000"/>
          </a:schemeClr>
        </a:solidFill>
      </dgm:spPr>
      <dgm:t>
        <a:bodyPr/>
        <a:lstStyle/>
        <a:p>
          <a:r>
            <a:rPr lang="en-US"/>
            <a:t>System Decomp.</a:t>
          </a:r>
        </a:p>
      </dgm:t>
    </dgm:pt>
    <dgm:pt modelId="{A32FC7A3-305E-4566-9357-7B5B382738BB}" type="parTrans" cxnId="{39410CC5-9B7E-44F0-BE8C-47633F15AAB2}">
      <dgm:prSet/>
      <dgm:spPr/>
      <dgm:t>
        <a:bodyPr/>
        <a:lstStyle/>
        <a:p>
          <a:endParaRPr lang="en-US"/>
        </a:p>
      </dgm:t>
    </dgm:pt>
    <dgm:pt modelId="{1AE91414-1621-475F-A48A-F3A8CB22757F}" type="sibTrans" cxnId="{39410CC5-9B7E-44F0-BE8C-47633F15AAB2}">
      <dgm:prSet/>
      <dgm:spPr/>
      <dgm:t>
        <a:bodyPr/>
        <a:lstStyle/>
        <a:p>
          <a:endParaRPr lang="en-US"/>
        </a:p>
      </dgm:t>
    </dgm:pt>
    <dgm:pt modelId="{92AAFC73-D823-4E2A-A2F4-334F356F6EE4}">
      <dgm:prSet phldrT="[Text]"/>
      <dgm:spPr/>
      <dgm:t>
        <a:bodyPr/>
        <a:lstStyle/>
        <a:p>
          <a:r>
            <a:rPr lang="en-US"/>
            <a:t>Conceptual Design</a:t>
          </a:r>
        </a:p>
      </dgm:t>
    </dgm:pt>
    <dgm:pt modelId="{44398ECE-F223-4DEB-A966-7C1A6F09A939}" type="parTrans" cxnId="{93EBCDAB-9D40-4835-8B2E-3B82481D5029}">
      <dgm:prSet/>
      <dgm:spPr/>
      <dgm:t>
        <a:bodyPr/>
        <a:lstStyle/>
        <a:p>
          <a:endParaRPr lang="en-US"/>
        </a:p>
      </dgm:t>
    </dgm:pt>
    <dgm:pt modelId="{1B09860C-8B11-4CB5-8DE5-76B60F7AF11D}" type="sibTrans" cxnId="{93EBCDAB-9D40-4835-8B2E-3B82481D5029}">
      <dgm:prSet/>
      <dgm:spPr/>
      <dgm:t>
        <a:bodyPr/>
        <a:lstStyle/>
        <a:p>
          <a:endParaRPr lang="en-US"/>
        </a:p>
      </dgm:t>
    </dgm:pt>
    <dgm:pt modelId="{BF3A0F27-3D22-4EB0-B988-364F989AD355}">
      <dgm:prSet phldrT="[Text]"/>
      <dgm:spPr/>
      <dgm:t>
        <a:bodyPr/>
        <a:lstStyle/>
        <a:p>
          <a:r>
            <a:rPr lang="en-US"/>
            <a:t>Preliminary Design</a:t>
          </a:r>
        </a:p>
      </dgm:t>
    </dgm:pt>
    <dgm:pt modelId="{BB68768B-A565-4F5D-BFC8-44BDDFD3B392}" type="parTrans" cxnId="{8A341588-ED5C-4174-999A-DD9543E939F4}">
      <dgm:prSet/>
      <dgm:spPr/>
      <dgm:t>
        <a:bodyPr/>
        <a:lstStyle/>
        <a:p>
          <a:endParaRPr lang="en-US"/>
        </a:p>
      </dgm:t>
    </dgm:pt>
    <dgm:pt modelId="{D3FC9266-3CDF-406B-9156-43034EFECC34}" type="sibTrans" cxnId="{8A341588-ED5C-4174-999A-DD9543E939F4}">
      <dgm:prSet/>
      <dgm:spPr/>
      <dgm:t>
        <a:bodyPr/>
        <a:lstStyle/>
        <a:p>
          <a:endParaRPr lang="en-US"/>
        </a:p>
      </dgm:t>
    </dgm:pt>
    <dgm:pt modelId="{AFB7AAC9-69D3-43F7-BADE-0012395DFD01}">
      <dgm:prSet phldrT="[Text]"/>
      <dgm:spPr/>
      <dgm:t>
        <a:bodyPr/>
        <a:lstStyle/>
        <a:p>
          <a:r>
            <a:rPr lang="en-US" err="1"/>
            <a:t>Proj</a:t>
          </a:r>
          <a:r>
            <a:rPr lang="en-US"/>
            <a:t>. Management</a:t>
          </a:r>
        </a:p>
      </dgm:t>
    </dgm:pt>
    <dgm:pt modelId="{6DF6E035-E37F-48EA-8967-9247BEF4DB6B}" type="parTrans" cxnId="{B00A7258-1704-4C2E-8A8D-AB422A356B83}">
      <dgm:prSet/>
      <dgm:spPr/>
      <dgm:t>
        <a:bodyPr/>
        <a:lstStyle/>
        <a:p>
          <a:endParaRPr lang="en-US"/>
        </a:p>
      </dgm:t>
    </dgm:pt>
    <dgm:pt modelId="{6A87B0D7-7EAB-44C9-8FFF-282EAD0EB643}" type="sibTrans" cxnId="{B00A7258-1704-4C2E-8A8D-AB422A356B83}">
      <dgm:prSet/>
      <dgm:spPr/>
      <dgm:t>
        <a:bodyPr/>
        <a:lstStyle/>
        <a:p>
          <a:endParaRPr lang="en-US"/>
        </a:p>
      </dgm:t>
    </dgm:pt>
    <dgm:pt modelId="{27DA29AA-5F30-4BF4-8E06-FBBA980B01F2}" type="pres">
      <dgm:prSet presAssocID="{4A57739E-1FB6-424D-B409-8230D48A6C1A}" presName="Name0" presStyleCnt="0">
        <dgm:presLayoutVars>
          <dgm:dir/>
          <dgm:animLvl val="lvl"/>
          <dgm:resizeHandles val="exact"/>
        </dgm:presLayoutVars>
      </dgm:prSet>
      <dgm:spPr/>
    </dgm:pt>
    <dgm:pt modelId="{7BDAB424-5D6F-4B5D-BBB4-F181D4359534}" type="pres">
      <dgm:prSet presAssocID="{934A9552-6601-441A-8FE2-132547D106F9}" presName="parTxOnly" presStyleLbl="node1" presStyleIdx="0" presStyleCnt="4" custScaleY="42821">
        <dgm:presLayoutVars>
          <dgm:chMax val="0"/>
          <dgm:chPref val="0"/>
          <dgm:bulletEnabled val="1"/>
        </dgm:presLayoutVars>
      </dgm:prSet>
      <dgm:spPr>
        <a:solidFill>
          <a:schemeClr val="tx2">
            <a:lumMod val="10000"/>
            <a:lumOff val="90000"/>
          </a:schemeClr>
        </a:solidFill>
      </dgm:spPr>
    </dgm:pt>
    <dgm:pt modelId="{F563AC2B-52C3-40BF-A293-5CA1A3698EEA}" type="pres">
      <dgm:prSet presAssocID="{1AE91414-1621-475F-A48A-F3A8CB22757F}" presName="parTxOnlySpace" presStyleCnt="0"/>
      <dgm:spPr/>
    </dgm:pt>
    <dgm:pt modelId="{36BA78E5-7445-4546-8349-0F74A68A066C}" type="pres">
      <dgm:prSet presAssocID="{92AAFC73-D823-4E2A-A2F4-334F356F6EE4}" presName="parTxOnly" presStyleLbl="node1" presStyleIdx="1" presStyleCnt="4" custScaleY="42821">
        <dgm:presLayoutVars>
          <dgm:chMax val="0"/>
          <dgm:chPref val="0"/>
          <dgm:bulletEnabled val="1"/>
        </dgm:presLayoutVars>
      </dgm:prSet>
      <dgm:spPr/>
    </dgm:pt>
    <dgm:pt modelId="{8A6F1264-3CA6-4AE6-ABCF-3CF7314B7B91}" type="pres">
      <dgm:prSet presAssocID="{1B09860C-8B11-4CB5-8DE5-76B60F7AF11D}" presName="parTxOnlySpace" presStyleCnt="0"/>
      <dgm:spPr/>
    </dgm:pt>
    <dgm:pt modelId="{FEB16CA4-E760-489B-B05E-FC4D55FC142C}" type="pres">
      <dgm:prSet presAssocID="{BF3A0F27-3D22-4EB0-B988-364F989AD355}" presName="parTxOnly" presStyleLbl="node1" presStyleIdx="2" presStyleCnt="4" custScaleY="42821">
        <dgm:presLayoutVars>
          <dgm:chMax val="0"/>
          <dgm:chPref val="0"/>
          <dgm:bulletEnabled val="1"/>
        </dgm:presLayoutVars>
      </dgm:prSet>
      <dgm:spPr/>
    </dgm:pt>
    <dgm:pt modelId="{FDF3B64E-B02A-446E-A84F-35D1F4DF4B2E}" type="pres">
      <dgm:prSet presAssocID="{D3FC9266-3CDF-406B-9156-43034EFECC34}" presName="parTxOnlySpace" presStyleCnt="0"/>
      <dgm:spPr/>
    </dgm:pt>
    <dgm:pt modelId="{717DA942-FBF9-4EC8-9DE7-A11F0B719B12}" type="pres">
      <dgm:prSet presAssocID="{AFB7AAC9-69D3-43F7-BADE-0012395DFD01}" presName="parTxOnly" presStyleLbl="node1" presStyleIdx="3" presStyleCnt="4" custScaleY="42821">
        <dgm:presLayoutVars>
          <dgm:chMax val="0"/>
          <dgm:chPref val="0"/>
          <dgm:bulletEnabled val="1"/>
        </dgm:presLayoutVars>
      </dgm:prSet>
      <dgm:spPr/>
    </dgm:pt>
  </dgm:ptLst>
  <dgm:cxnLst>
    <dgm:cxn modelId="{46576625-9C3E-41E2-B09E-B2C75CDB18D6}" type="presOf" srcId="{934A9552-6601-441A-8FE2-132547D106F9}" destId="{7BDAB424-5D6F-4B5D-BBB4-F181D4359534}" srcOrd="0" destOrd="0" presId="urn:microsoft.com/office/officeart/2005/8/layout/chevron1"/>
    <dgm:cxn modelId="{8F62072B-4FD6-4C3C-9F2F-95B4E261F2BE}" type="presOf" srcId="{4A57739E-1FB6-424D-B409-8230D48A6C1A}" destId="{27DA29AA-5F30-4BF4-8E06-FBBA980B01F2}" srcOrd="0" destOrd="0" presId="urn:microsoft.com/office/officeart/2005/8/layout/chevron1"/>
    <dgm:cxn modelId="{E48A5039-1863-496A-A3AD-D779A9729036}" type="presOf" srcId="{92AAFC73-D823-4E2A-A2F4-334F356F6EE4}" destId="{36BA78E5-7445-4546-8349-0F74A68A066C}" srcOrd="0" destOrd="0" presId="urn:microsoft.com/office/officeart/2005/8/layout/chevron1"/>
    <dgm:cxn modelId="{7A48BF63-A9B5-4F67-A0AB-2DF4DEDBCB47}" type="presOf" srcId="{AFB7AAC9-69D3-43F7-BADE-0012395DFD01}" destId="{717DA942-FBF9-4EC8-9DE7-A11F0B719B12}" srcOrd="0" destOrd="0" presId="urn:microsoft.com/office/officeart/2005/8/layout/chevron1"/>
    <dgm:cxn modelId="{256DE56C-4571-47E1-A6D8-22A0A595642B}" type="presOf" srcId="{BF3A0F27-3D22-4EB0-B988-364F989AD355}" destId="{FEB16CA4-E760-489B-B05E-FC4D55FC142C}" srcOrd="0" destOrd="0" presId="urn:microsoft.com/office/officeart/2005/8/layout/chevron1"/>
    <dgm:cxn modelId="{B00A7258-1704-4C2E-8A8D-AB422A356B83}" srcId="{4A57739E-1FB6-424D-B409-8230D48A6C1A}" destId="{AFB7AAC9-69D3-43F7-BADE-0012395DFD01}" srcOrd="3" destOrd="0" parTransId="{6DF6E035-E37F-48EA-8967-9247BEF4DB6B}" sibTransId="{6A87B0D7-7EAB-44C9-8FFF-282EAD0EB643}"/>
    <dgm:cxn modelId="{8A341588-ED5C-4174-999A-DD9543E939F4}" srcId="{4A57739E-1FB6-424D-B409-8230D48A6C1A}" destId="{BF3A0F27-3D22-4EB0-B988-364F989AD355}" srcOrd="2" destOrd="0" parTransId="{BB68768B-A565-4F5D-BFC8-44BDDFD3B392}" sibTransId="{D3FC9266-3CDF-406B-9156-43034EFECC34}"/>
    <dgm:cxn modelId="{93EBCDAB-9D40-4835-8B2E-3B82481D5029}" srcId="{4A57739E-1FB6-424D-B409-8230D48A6C1A}" destId="{92AAFC73-D823-4E2A-A2F4-334F356F6EE4}" srcOrd="1" destOrd="0" parTransId="{44398ECE-F223-4DEB-A966-7C1A6F09A939}" sibTransId="{1B09860C-8B11-4CB5-8DE5-76B60F7AF11D}"/>
    <dgm:cxn modelId="{39410CC5-9B7E-44F0-BE8C-47633F15AAB2}" srcId="{4A57739E-1FB6-424D-B409-8230D48A6C1A}" destId="{934A9552-6601-441A-8FE2-132547D106F9}" srcOrd="0" destOrd="0" parTransId="{A32FC7A3-305E-4566-9357-7B5B382738BB}" sibTransId="{1AE91414-1621-475F-A48A-F3A8CB22757F}"/>
    <dgm:cxn modelId="{35191107-9553-44FF-A44B-948332E5800E}" type="presParOf" srcId="{27DA29AA-5F30-4BF4-8E06-FBBA980B01F2}" destId="{7BDAB424-5D6F-4B5D-BBB4-F181D4359534}" srcOrd="0" destOrd="0" presId="urn:microsoft.com/office/officeart/2005/8/layout/chevron1"/>
    <dgm:cxn modelId="{EDAF353B-1D6F-477E-8ED4-73B6978A6E54}" type="presParOf" srcId="{27DA29AA-5F30-4BF4-8E06-FBBA980B01F2}" destId="{F563AC2B-52C3-40BF-A293-5CA1A3698EEA}" srcOrd="1" destOrd="0" presId="urn:microsoft.com/office/officeart/2005/8/layout/chevron1"/>
    <dgm:cxn modelId="{769AE470-BD71-4564-9F26-3E01A5FB6275}" type="presParOf" srcId="{27DA29AA-5F30-4BF4-8E06-FBBA980B01F2}" destId="{36BA78E5-7445-4546-8349-0F74A68A066C}" srcOrd="2" destOrd="0" presId="urn:microsoft.com/office/officeart/2005/8/layout/chevron1"/>
    <dgm:cxn modelId="{26926D93-4ECB-4672-A3E6-91692FF35634}" type="presParOf" srcId="{27DA29AA-5F30-4BF4-8E06-FBBA980B01F2}" destId="{8A6F1264-3CA6-4AE6-ABCF-3CF7314B7B91}" srcOrd="3" destOrd="0" presId="urn:microsoft.com/office/officeart/2005/8/layout/chevron1"/>
    <dgm:cxn modelId="{EFEE4AE3-6802-44BD-9BD9-0151CB785ED7}" type="presParOf" srcId="{27DA29AA-5F30-4BF4-8E06-FBBA980B01F2}" destId="{FEB16CA4-E760-489B-B05E-FC4D55FC142C}" srcOrd="4" destOrd="0" presId="urn:microsoft.com/office/officeart/2005/8/layout/chevron1"/>
    <dgm:cxn modelId="{8004C51F-E52F-476E-9E1E-66A134AF7904}" type="presParOf" srcId="{27DA29AA-5F30-4BF4-8E06-FBBA980B01F2}" destId="{FDF3B64E-B02A-446E-A84F-35D1F4DF4B2E}" srcOrd="5" destOrd="0" presId="urn:microsoft.com/office/officeart/2005/8/layout/chevron1"/>
    <dgm:cxn modelId="{4A0DA243-073D-4EDB-BB69-DC4E31C0087E}" type="presParOf" srcId="{27DA29AA-5F30-4BF4-8E06-FBBA980B01F2}" destId="{717DA942-FBF9-4EC8-9DE7-A11F0B719B12}"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A57739E-1FB6-424D-B409-8230D48A6C1A}" type="doc">
      <dgm:prSet loTypeId="urn:microsoft.com/office/officeart/2005/8/layout/chevron1" loCatId="process" qsTypeId="urn:microsoft.com/office/officeart/2005/8/quickstyle/simple1" qsCatId="simple" csTypeId="urn:microsoft.com/office/officeart/2005/8/colors/accent0_1" csCatId="mainScheme" phldr="1"/>
      <dgm:spPr/>
    </dgm:pt>
    <dgm:pt modelId="{934A9552-6601-441A-8FE2-132547D106F9}">
      <dgm:prSet phldrT="[Text]"/>
      <dgm:spPr>
        <a:solidFill>
          <a:schemeClr val="accent1">
            <a:lumMod val="40000"/>
            <a:lumOff val="60000"/>
          </a:schemeClr>
        </a:solidFill>
      </dgm:spPr>
      <dgm:t>
        <a:bodyPr/>
        <a:lstStyle/>
        <a:p>
          <a:r>
            <a:rPr lang="en-US"/>
            <a:t>System Decomp.</a:t>
          </a:r>
        </a:p>
      </dgm:t>
    </dgm:pt>
    <dgm:pt modelId="{A32FC7A3-305E-4566-9357-7B5B382738BB}" type="parTrans" cxnId="{39410CC5-9B7E-44F0-BE8C-47633F15AAB2}">
      <dgm:prSet/>
      <dgm:spPr/>
      <dgm:t>
        <a:bodyPr/>
        <a:lstStyle/>
        <a:p>
          <a:endParaRPr lang="en-US"/>
        </a:p>
      </dgm:t>
    </dgm:pt>
    <dgm:pt modelId="{1AE91414-1621-475F-A48A-F3A8CB22757F}" type="sibTrans" cxnId="{39410CC5-9B7E-44F0-BE8C-47633F15AAB2}">
      <dgm:prSet/>
      <dgm:spPr/>
      <dgm:t>
        <a:bodyPr/>
        <a:lstStyle/>
        <a:p>
          <a:endParaRPr lang="en-US"/>
        </a:p>
      </dgm:t>
    </dgm:pt>
    <dgm:pt modelId="{92AAFC73-D823-4E2A-A2F4-334F356F6EE4}">
      <dgm:prSet phldrT="[Text]"/>
      <dgm:spPr/>
      <dgm:t>
        <a:bodyPr/>
        <a:lstStyle/>
        <a:p>
          <a:r>
            <a:rPr lang="en-US"/>
            <a:t>Conceptual Design</a:t>
          </a:r>
        </a:p>
      </dgm:t>
    </dgm:pt>
    <dgm:pt modelId="{44398ECE-F223-4DEB-A966-7C1A6F09A939}" type="parTrans" cxnId="{93EBCDAB-9D40-4835-8B2E-3B82481D5029}">
      <dgm:prSet/>
      <dgm:spPr/>
      <dgm:t>
        <a:bodyPr/>
        <a:lstStyle/>
        <a:p>
          <a:endParaRPr lang="en-US"/>
        </a:p>
      </dgm:t>
    </dgm:pt>
    <dgm:pt modelId="{1B09860C-8B11-4CB5-8DE5-76B60F7AF11D}" type="sibTrans" cxnId="{93EBCDAB-9D40-4835-8B2E-3B82481D5029}">
      <dgm:prSet/>
      <dgm:spPr/>
      <dgm:t>
        <a:bodyPr/>
        <a:lstStyle/>
        <a:p>
          <a:endParaRPr lang="en-US"/>
        </a:p>
      </dgm:t>
    </dgm:pt>
    <dgm:pt modelId="{BF3A0F27-3D22-4EB0-B988-364F989AD355}">
      <dgm:prSet phldrT="[Text]"/>
      <dgm:spPr/>
      <dgm:t>
        <a:bodyPr/>
        <a:lstStyle/>
        <a:p>
          <a:r>
            <a:rPr lang="en-US"/>
            <a:t>Preliminary Design</a:t>
          </a:r>
        </a:p>
      </dgm:t>
    </dgm:pt>
    <dgm:pt modelId="{BB68768B-A565-4F5D-BFC8-44BDDFD3B392}" type="parTrans" cxnId="{8A341588-ED5C-4174-999A-DD9543E939F4}">
      <dgm:prSet/>
      <dgm:spPr/>
      <dgm:t>
        <a:bodyPr/>
        <a:lstStyle/>
        <a:p>
          <a:endParaRPr lang="en-US"/>
        </a:p>
      </dgm:t>
    </dgm:pt>
    <dgm:pt modelId="{D3FC9266-3CDF-406B-9156-43034EFECC34}" type="sibTrans" cxnId="{8A341588-ED5C-4174-999A-DD9543E939F4}">
      <dgm:prSet/>
      <dgm:spPr/>
      <dgm:t>
        <a:bodyPr/>
        <a:lstStyle/>
        <a:p>
          <a:endParaRPr lang="en-US"/>
        </a:p>
      </dgm:t>
    </dgm:pt>
    <dgm:pt modelId="{AFB7AAC9-69D3-43F7-BADE-0012395DFD01}">
      <dgm:prSet phldrT="[Text]"/>
      <dgm:spPr/>
      <dgm:t>
        <a:bodyPr/>
        <a:lstStyle/>
        <a:p>
          <a:r>
            <a:rPr lang="en-US" err="1"/>
            <a:t>Proj</a:t>
          </a:r>
          <a:r>
            <a:rPr lang="en-US"/>
            <a:t>. Management</a:t>
          </a:r>
        </a:p>
      </dgm:t>
    </dgm:pt>
    <dgm:pt modelId="{6DF6E035-E37F-48EA-8967-9247BEF4DB6B}" type="parTrans" cxnId="{B00A7258-1704-4C2E-8A8D-AB422A356B83}">
      <dgm:prSet/>
      <dgm:spPr/>
      <dgm:t>
        <a:bodyPr/>
        <a:lstStyle/>
        <a:p>
          <a:endParaRPr lang="en-US"/>
        </a:p>
      </dgm:t>
    </dgm:pt>
    <dgm:pt modelId="{6A87B0D7-7EAB-44C9-8FFF-282EAD0EB643}" type="sibTrans" cxnId="{B00A7258-1704-4C2E-8A8D-AB422A356B83}">
      <dgm:prSet/>
      <dgm:spPr/>
      <dgm:t>
        <a:bodyPr/>
        <a:lstStyle/>
        <a:p>
          <a:endParaRPr lang="en-US"/>
        </a:p>
      </dgm:t>
    </dgm:pt>
    <dgm:pt modelId="{27DA29AA-5F30-4BF4-8E06-FBBA980B01F2}" type="pres">
      <dgm:prSet presAssocID="{4A57739E-1FB6-424D-B409-8230D48A6C1A}" presName="Name0" presStyleCnt="0">
        <dgm:presLayoutVars>
          <dgm:dir/>
          <dgm:animLvl val="lvl"/>
          <dgm:resizeHandles val="exact"/>
        </dgm:presLayoutVars>
      </dgm:prSet>
      <dgm:spPr/>
    </dgm:pt>
    <dgm:pt modelId="{7BDAB424-5D6F-4B5D-BBB4-F181D4359534}" type="pres">
      <dgm:prSet presAssocID="{934A9552-6601-441A-8FE2-132547D106F9}" presName="parTxOnly" presStyleLbl="node1" presStyleIdx="0" presStyleCnt="4" custScaleY="42821">
        <dgm:presLayoutVars>
          <dgm:chMax val="0"/>
          <dgm:chPref val="0"/>
          <dgm:bulletEnabled val="1"/>
        </dgm:presLayoutVars>
      </dgm:prSet>
      <dgm:spPr>
        <a:solidFill>
          <a:schemeClr val="tx2">
            <a:lumMod val="10000"/>
            <a:lumOff val="90000"/>
          </a:schemeClr>
        </a:solidFill>
      </dgm:spPr>
    </dgm:pt>
    <dgm:pt modelId="{F563AC2B-52C3-40BF-A293-5CA1A3698EEA}" type="pres">
      <dgm:prSet presAssocID="{1AE91414-1621-475F-A48A-F3A8CB22757F}" presName="parTxOnlySpace" presStyleCnt="0"/>
      <dgm:spPr/>
    </dgm:pt>
    <dgm:pt modelId="{36BA78E5-7445-4546-8349-0F74A68A066C}" type="pres">
      <dgm:prSet presAssocID="{92AAFC73-D823-4E2A-A2F4-334F356F6EE4}" presName="parTxOnly" presStyleLbl="node1" presStyleIdx="1" presStyleCnt="4" custScaleY="42821">
        <dgm:presLayoutVars>
          <dgm:chMax val="0"/>
          <dgm:chPref val="0"/>
          <dgm:bulletEnabled val="1"/>
        </dgm:presLayoutVars>
      </dgm:prSet>
      <dgm:spPr/>
    </dgm:pt>
    <dgm:pt modelId="{8A6F1264-3CA6-4AE6-ABCF-3CF7314B7B91}" type="pres">
      <dgm:prSet presAssocID="{1B09860C-8B11-4CB5-8DE5-76B60F7AF11D}" presName="parTxOnlySpace" presStyleCnt="0"/>
      <dgm:spPr/>
    </dgm:pt>
    <dgm:pt modelId="{FEB16CA4-E760-489B-B05E-FC4D55FC142C}" type="pres">
      <dgm:prSet presAssocID="{BF3A0F27-3D22-4EB0-B988-364F989AD355}" presName="parTxOnly" presStyleLbl="node1" presStyleIdx="2" presStyleCnt="4" custScaleY="42821">
        <dgm:presLayoutVars>
          <dgm:chMax val="0"/>
          <dgm:chPref val="0"/>
          <dgm:bulletEnabled val="1"/>
        </dgm:presLayoutVars>
      </dgm:prSet>
      <dgm:spPr/>
    </dgm:pt>
    <dgm:pt modelId="{FDF3B64E-B02A-446E-A84F-35D1F4DF4B2E}" type="pres">
      <dgm:prSet presAssocID="{D3FC9266-3CDF-406B-9156-43034EFECC34}" presName="parTxOnlySpace" presStyleCnt="0"/>
      <dgm:spPr/>
    </dgm:pt>
    <dgm:pt modelId="{717DA942-FBF9-4EC8-9DE7-A11F0B719B12}" type="pres">
      <dgm:prSet presAssocID="{AFB7AAC9-69D3-43F7-BADE-0012395DFD01}" presName="parTxOnly" presStyleLbl="node1" presStyleIdx="3" presStyleCnt="4" custScaleY="42821">
        <dgm:presLayoutVars>
          <dgm:chMax val="0"/>
          <dgm:chPref val="0"/>
          <dgm:bulletEnabled val="1"/>
        </dgm:presLayoutVars>
      </dgm:prSet>
      <dgm:spPr/>
    </dgm:pt>
  </dgm:ptLst>
  <dgm:cxnLst>
    <dgm:cxn modelId="{46576625-9C3E-41E2-B09E-B2C75CDB18D6}" type="presOf" srcId="{934A9552-6601-441A-8FE2-132547D106F9}" destId="{7BDAB424-5D6F-4B5D-BBB4-F181D4359534}" srcOrd="0" destOrd="0" presId="urn:microsoft.com/office/officeart/2005/8/layout/chevron1"/>
    <dgm:cxn modelId="{8F62072B-4FD6-4C3C-9F2F-95B4E261F2BE}" type="presOf" srcId="{4A57739E-1FB6-424D-B409-8230D48A6C1A}" destId="{27DA29AA-5F30-4BF4-8E06-FBBA980B01F2}" srcOrd="0" destOrd="0" presId="urn:microsoft.com/office/officeart/2005/8/layout/chevron1"/>
    <dgm:cxn modelId="{E48A5039-1863-496A-A3AD-D779A9729036}" type="presOf" srcId="{92AAFC73-D823-4E2A-A2F4-334F356F6EE4}" destId="{36BA78E5-7445-4546-8349-0F74A68A066C}" srcOrd="0" destOrd="0" presId="urn:microsoft.com/office/officeart/2005/8/layout/chevron1"/>
    <dgm:cxn modelId="{7A48BF63-A9B5-4F67-A0AB-2DF4DEDBCB47}" type="presOf" srcId="{AFB7AAC9-69D3-43F7-BADE-0012395DFD01}" destId="{717DA942-FBF9-4EC8-9DE7-A11F0B719B12}" srcOrd="0" destOrd="0" presId="urn:microsoft.com/office/officeart/2005/8/layout/chevron1"/>
    <dgm:cxn modelId="{256DE56C-4571-47E1-A6D8-22A0A595642B}" type="presOf" srcId="{BF3A0F27-3D22-4EB0-B988-364F989AD355}" destId="{FEB16CA4-E760-489B-B05E-FC4D55FC142C}" srcOrd="0" destOrd="0" presId="urn:microsoft.com/office/officeart/2005/8/layout/chevron1"/>
    <dgm:cxn modelId="{B00A7258-1704-4C2E-8A8D-AB422A356B83}" srcId="{4A57739E-1FB6-424D-B409-8230D48A6C1A}" destId="{AFB7AAC9-69D3-43F7-BADE-0012395DFD01}" srcOrd="3" destOrd="0" parTransId="{6DF6E035-E37F-48EA-8967-9247BEF4DB6B}" sibTransId="{6A87B0D7-7EAB-44C9-8FFF-282EAD0EB643}"/>
    <dgm:cxn modelId="{8A341588-ED5C-4174-999A-DD9543E939F4}" srcId="{4A57739E-1FB6-424D-B409-8230D48A6C1A}" destId="{BF3A0F27-3D22-4EB0-B988-364F989AD355}" srcOrd="2" destOrd="0" parTransId="{BB68768B-A565-4F5D-BFC8-44BDDFD3B392}" sibTransId="{D3FC9266-3CDF-406B-9156-43034EFECC34}"/>
    <dgm:cxn modelId="{93EBCDAB-9D40-4835-8B2E-3B82481D5029}" srcId="{4A57739E-1FB6-424D-B409-8230D48A6C1A}" destId="{92AAFC73-D823-4E2A-A2F4-334F356F6EE4}" srcOrd="1" destOrd="0" parTransId="{44398ECE-F223-4DEB-A966-7C1A6F09A939}" sibTransId="{1B09860C-8B11-4CB5-8DE5-76B60F7AF11D}"/>
    <dgm:cxn modelId="{39410CC5-9B7E-44F0-BE8C-47633F15AAB2}" srcId="{4A57739E-1FB6-424D-B409-8230D48A6C1A}" destId="{934A9552-6601-441A-8FE2-132547D106F9}" srcOrd="0" destOrd="0" parTransId="{A32FC7A3-305E-4566-9357-7B5B382738BB}" sibTransId="{1AE91414-1621-475F-A48A-F3A8CB22757F}"/>
    <dgm:cxn modelId="{35191107-9553-44FF-A44B-948332E5800E}" type="presParOf" srcId="{27DA29AA-5F30-4BF4-8E06-FBBA980B01F2}" destId="{7BDAB424-5D6F-4B5D-BBB4-F181D4359534}" srcOrd="0" destOrd="0" presId="urn:microsoft.com/office/officeart/2005/8/layout/chevron1"/>
    <dgm:cxn modelId="{EDAF353B-1D6F-477E-8ED4-73B6978A6E54}" type="presParOf" srcId="{27DA29AA-5F30-4BF4-8E06-FBBA980B01F2}" destId="{F563AC2B-52C3-40BF-A293-5CA1A3698EEA}" srcOrd="1" destOrd="0" presId="urn:microsoft.com/office/officeart/2005/8/layout/chevron1"/>
    <dgm:cxn modelId="{769AE470-BD71-4564-9F26-3E01A5FB6275}" type="presParOf" srcId="{27DA29AA-5F30-4BF4-8E06-FBBA980B01F2}" destId="{36BA78E5-7445-4546-8349-0F74A68A066C}" srcOrd="2" destOrd="0" presId="urn:microsoft.com/office/officeart/2005/8/layout/chevron1"/>
    <dgm:cxn modelId="{26926D93-4ECB-4672-A3E6-91692FF35634}" type="presParOf" srcId="{27DA29AA-5F30-4BF4-8E06-FBBA980B01F2}" destId="{8A6F1264-3CA6-4AE6-ABCF-3CF7314B7B91}" srcOrd="3" destOrd="0" presId="urn:microsoft.com/office/officeart/2005/8/layout/chevron1"/>
    <dgm:cxn modelId="{EFEE4AE3-6802-44BD-9BD9-0151CB785ED7}" type="presParOf" srcId="{27DA29AA-5F30-4BF4-8E06-FBBA980B01F2}" destId="{FEB16CA4-E760-489B-B05E-FC4D55FC142C}" srcOrd="4" destOrd="0" presId="urn:microsoft.com/office/officeart/2005/8/layout/chevron1"/>
    <dgm:cxn modelId="{8004C51F-E52F-476E-9E1E-66A134AF7904}" type="presParOf" srcId="{27DA29AA-5F30-4BF4-8E06-FBBA980B01F2}" destId="{FDF3B64E-B02A-446E-A84F-35D1F4DF4B2E}" srcOrd="5" destOrd="0" presId="urn:microsoft.com/office/officeart/2005/8/layout/chevron1"/>
    <dgm:cxn modelId="{4A0DA243-073D-4EDB-BB69-DC4E31C0087E}" type="presParOf" srcId="{27DA29AA-5F30-4BF4-8E06-FBBA980B01F2}" destId="{717DA942-FBF9-4EC8-9DE7-A11F0B719B12}"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A57739E-1FB6-424D-B409-8230D48A6C1A}" type="doc">
      <dgm:prSet loTypeId="urn:microsoft.com/office/officeart/2005/8/layout/chevron1" loCatId="process" qsTypeId="urn:microsoft.com/office/officeart/2005/8/quickstyle/simple1" qsCatId="simple" csTypeId="urn:microsoft.com/office/officeart/2005/8/colors/accent0_1" csCatId="mainScheme" phldr="1"/>
      <dgm:spPr/>
    </dgm:pt>
    <dgm:pt modelId="{934A9552-6601-441A-8FE2-132547D106F9}">
      <dgm:prSet phldrT="[Text]"/>
      <dgm:spPr>
        <a:solidFill>
          <a:schemeClr val="accent1">
            <a:lumMod val="40000"/>
            <a:lumOff val="60000"/>
          </a:schemeClr>
        </a:solidFill>
      </dgm:spPr>
      <dgm:t>
        <a:bodyPr/>
        <a:lstStyle/>
        <a:p>
          <a:r>
            <a:rPr lang="en-US"/>
            <a:t>System Decomp.</a:t>
          </a:r>
        </a:p>
      </dgm:t>
    </dgm:pt>
    <dgm:pt modelId="{A32FC7A3-305E-4566-9357-7B5B382738BB}" type="parTrans" cxnId="{39410CC5-9B7E-44F0-BE8C-47633F15AAB2}">
      <dgm:prSet/>
      <dgm:spPr/>
      <dgm:t>
        <a:bodyPr/>
        <a:lstStyle/>
        <a:p>
          <a:endParaRPr lang="en-US"/>
        </a:p>
      </dgm:t>
    </dgm:pt>
    <dgm:pt modelId="{1AE91414-1621-475F-A48A-F3A8CB22757F}" type="sibTrans" cxnId="{39410CC5-9B7E-44F0-BE8C-47633F15AAB2}">
      <dgm:prSet/>
      <dgm:spPr/>
      <dgm:t>
        <a:bodyPr/>
        <a:lstStyle/>
        <a:p>
          <a:endParaRPr lang="en-US"/>
        </a:p>
      </dgm:t>
    </dgm:pt>
    <dgm:pt modelId="{92AAFC73-D823-4E2A-A2F4-334F356F6EE4}">
      <dgm:prSet phldrT="[Text]"/>
      <dgm:spPr/>
      <dgm:t>
        <a:bodyPr/>
        <a:lstStyle/>
        <a:p>
          <a:r>
            <a:rPr lang="en-US"/>
            <a:t>Conceptual Design</a:t>
          </a:r>
        </a:p>
      </dgm:t>
    </dgm:pt>
    <dgm:pt modelId="{44398ECE-F223-4DEB-A966-7C1A6F09A939}" type="parTrans" cxnId="{93EBCDAB-9D40-4835-8B2E-3B82481D5029}">
      <dgm:prSet/>
      <dgm:spPr/>
      <dgm:t>
        <a:bodyPr/>
        <a:lstStyle/>
        <a:p>
          <a:endParaRPr lang="en-US"/>
        </a:p>
      </dgm:t>
    </dgm:pt>
    <dgm:pt modelId="{1B09860C-8B11-4CB5-8DE5-76B60F7AF11D}" type="sibTrans" cxnId="{93EBCDAB-9D40-4835-8B2E-3B82481D5029}">
      <dgm:prSet/>
      <dgm:spPr/>
      <dgm:t>
        <a:bodyPr/>
        <a:lstStyle/>
        <a:p>
          <a:endParaRPr lang="en-US"/>
        </a:p>
      </dgm:t>
    </dgm:pt>
    <dgm:pt modelId="{BF3A0F27-3D22-4EB0-B988-364F989AD355}">
      <dgm:prSet phldrT="[Text]"/>
      <dgm:spPr/>
      <dgm:t>
        <a:bodyPr/>
        <a:lstStyle/>
        <a:p>
          <a:r>
            <a:rPr lang="en-US"/>
            <a:t>Preliminary Design</a:t>
          </a:r>
        </a:p>
      </dgm:t>
    </dgm:pt>
    <dgm:pt modelId="{BB68768B-A565-4F5D-BFC8-44BDDFD3B392}" type="parTrans" cxnId="{8A341588-ED5C-4174-999A-DD9543E939F4}">
      <dgm:prSet/>
      <dgm:spPr/>
      <dgm:t>
        <a:bodyPr/>
        <a:lstStyle/>
        <a:p>
          <a:endParaRPr lang="en-US"/>
        </a:p>
      </dgm:t>
    </dgm:pt>
    <dgm:pt modelId="{D3FC9266-3CDF-406B-9156-43034EFECC34}" type="sibTrans" cxnId="{8A341588-ED5C-4174-999A-DD9543E939F4}">
      <dgm:prSet/>
      <dgm:spPr/>
      <dgm:t>
        <a:bodyPr/>
        <a:lstStyle/>
        <a:p>
          <a:endParaRPr lang="en-US"/>
        </a:p>
      </dgm:t>
    </dgm:pt>
    <dgm:pt modelId="{AFB7AAC9-69D3-43F7-BADE-0012395DFD01}">
      <dgm:prSet phldrT="[Text]"/>
      <dgm:spPr/>
      <dgm:t>
        <a:bodyPr/>
        <a:lstStyle/>
        <a:p>
          <a:r>
            <a:rPr lang="en-US" err="1"/>
            <a:t>Proj</a:t>
          </a:r>
          <a:r>
            <a:rPr lang="en-US"/>
            <a:t>. Management</a:t>
          </a:r>
        </a:p>
      </dgm:t>
    </dgm:pt>
    <dgm:pt modelId="{6DF6E035-E37F-48EA-8967-9247BEF4DB6B}" type="parTrans" cxnId="{B00A7258-1704-4C2E-8A8D-AB422A356B83}">
      <dgm:prSet/>
      <dgm:spPr/>
      <dgm:t>
        <a:bodyPr/>
        <a:lstStyle/>
        <a:p>
          <a:endParaRPr lang="en-US"/>
        </a:p>
      </dgm:t>
    </dgm:pt>
    <dgm:pt modelId="{6A87B0D7-7EAB-44C9-8FFF-282EAD0EB643}" type="sibTrans" cxnId="{B00A7258-1704-4C2E-8A8D-AB422A356B83}">
      <dgm:prSet/>
      <dgm:spPr/>
      <dgm:t>
        <a:bodyPr/>
        <a:lstStyle/>
        <a:p>
          <a:endParaRPr lang="en-US"/>
        </a:p>
      </dgm:t>
    </dgm:pt>
    <dgm:pt modelId="{27DA29AA-5F30-4BF4-8E06-FBBA980B01F2}" type="pres">
      <dgm:prSet presAssocID="{4A57739E-1FB6-424D-B409-8230D48A6C1A}" presName="Name0" presStyleCnt="0">
        <dgm:presLayoutVars>
          <dgm:dir/>
          <dgm:animLvl val="lvl"/>
          <dgm:resizeHandles val="exact"/>
        </dgm:presLayoutVars>
      </dgm:prSet>
      <dgm:spPr/>
    </dgm:pt>
    <dgm:pt modelId="{7BDAB424-5D6F-4B5D-BBB4-F181D4359534}" type="pres">
      <dgm:prSet presAssocID="{934A9552-6601-441A-8FE2-132547D106F9}" presName="parTxOnly" presStyleLbl="node1" presStyleIdx="0" presStyleCnt="4" custScaleY="42821">
        <dgm:presLayoutVars>
          <dgm:chMax val="0"/>
          <dgm:chPref val="0"/>
          <dgm:bulletEnabled val="1"/>
        </dgm:presLayoutVars>
      </dgm:prSet>
      <dgm:spPr>
        <a:solidFill>
          <a:schemeClr val="tx2">
            <a:lumMod val="10000"/>
            <a:lumOff val="90000"/>
          </a:schemeClr>
        </a:solidFill>
      </dgm:spPr>
    </dgm:pt>
    <dgm:pt modelId="{F563AC2B-52C3-40BF-A293-5CA1A3698EEA}" type="pres">
      <dgm:prSet presAssocID="{1AE91414-1621-475F-A48A-F3A8CB22757F}" presName="parTxOnlySpace" presStyleCnt="0"/>
      <dgm:spPr/>
    </dgm:pt>
    <dgm:pt modelId="{36BA78E5-7445-4546-8349-0F74A68A066C}" type="pres">
      <dgm:prSet presAssocID="{92AAFC73-D823-4E2A-A2F4-334F356F6EE4}" presName="parTxOnly" presStyleLbl="node1" presStyleIdx="1" presStyleCnt="4" custScaleY="42821">
        <dgm:presLayoutVars>
          <dgm:chMax val="0"/>
          <dgm:chPref val="0"/>
          <dgm:bulletEnabled val="1"/>
        </dgm:presLayoutVars>
      </dgm:prSet>
      <dgm:spPr/>
    </dgm:pt>
    <dgm:pt modelId="{8A6F1264-3CA6-4AE6-ABCF-3CF7314B7B91}" type="pres">
      <dgm:prSet presAssocID="{1B09860C-8B11-4CB5-8DE5-76B60F7AF11D}" presName="parTxOnlySpace" presStyleCnt="0"/>
      <dgm:spPr/>
    </dgm:pt>
    <dgm:pt modelId="{FEB16CA4-E760-489B-B05E-FC4D55FC142C}" type="pres">
      <dgm:prSet presAssocID="{BF3A0F27-3D22-4EB0-B988-364F989AD355}" presName="parTxOnly" presStyleLbl="node1" presStyleIdx="2" presStyleCnt="4" custScaleY="42821">
        <dgm:presLayoutVars>
          <dgm:chMax val="0"/>
          <dgm:chPref val="0"/>
          <dgm:bulletEnabled val="1"/>
        </dgm:presLayoutVars>
      </dgm:prSet>
      <dgm:spPr/>
    </dgm:pt>
    <dgm:pt modelId="{FDF3B64E-B02A-446E-A84F-35D1F4DF4B2E}" type="pres">
      <dgm:prSet presAssocID="{D3FC9266-3CDF-406B-9156-43034EFECC34}" presName="parTxOnlySpace" presStyleCnt="0"/>
      <dgm:spPr/>
    </dgm:pt>
    <dgm:pt modelId="{717DA942-FBF9-4EC8-9DE7-A11F0B719B12}" type="pres">
      <dgm:prSet presAssocID="{AFB7AAC9-69D3-43F7-BADE-0012395DFD01}" presName="parTxOnly" presStyleLbl="node1" presStyleIdx="3" presStyleCnt="4" custScaleY="42821">
        <dgm:presLayoutVars>
          <dgm:chMax val="0"/>
          <dgm:chPref val="0"/>
          <dgm:bulletEnabled val="1"/>
        </dgm:presLayoutVars>
      </dgm:prSet>
      <dgm:spPr/>
    </dgm:pt>
  </dgm:ptLst>
  <dgm:cxnLst>
    <dgm:cxn modelId="{46576625-9C3E-41E2-B09E-B2C75CDB18D6}" type="presOf" srcId="{934A9552-6601-441A-8FE2-132547D106F9}" destId="{7BDAB424-5D6F-4B5D-BBB4-F181D4359534}" srcOrd="0" destOrd="0" presId="urn:microsoft.com/office/officeart/2005/8/layout/chevron1"/>
    <dgm:cxn modelId="{8F62072B-4FD6-4C3C-9F2F-95B4E261F2BE}" type="presOf" srcId="{4A57739E-1FB6-424D-B409-8230D48A6C1A}" destId="{27DA29AA-5F30-4BF4-8E06-FBBA980B01F2}" srcOrd="0" destOrd="0" presId="urn:microsoft.com/office/officeart/2005/8/layout/chevron1"/>
    <dgm:cxn modelId="{E48A5039-1863-496A-A3AD-D779A9729036}" type="presOf" srcId="{92AAFC73-D823-4E2A-A2F4-334F356F6EE4}" destId="{36BA78E5-7445-4546-8349-0F74A68A066C}" srcOrd="0" destOrd="0" presId="urn:microsoft.com/office/officeart/2005/8/layout/chevron1"/>
    <dgm:cxn modelId="{7A48BF63-A9B5-4F67-A0AB-2DF4DEDBCB47}" type="presOf" srcId="{AFB7AAC9-69D3-43F7-BADE-0012395DFD01}" destId="{717DA942-FBF9-4EC8-9DE7-A11F0B719B12}" srcOrd="0" destOrd="0" presId="urn:microsoft.com/office/officeart/2005/8/layout/chevron1"/>
    <dgm:cxn modelId="{256DE56C-4571-47E1-A6D8-22A0A595642B}" type="presOf" srcId="{BF3A0F27-3D22-4EB0-B988-364F989AD355}" destId="{FEB16CA4-E760-489B-B05E-FC4D55FC142C}" srcOrd="0" destOrd="0" presId="urn:microsoft.com/office/officeart/2005/8/layout/chevron1"/>
    <dgm:cxn modelId="{B00A7258-1704-4C2E-8A8D-AB422A356B83}" srcId="{4A57739E-1FB6-424D-B409-8230D48A6C1A}" destId="{AFB7AAC9-69D3-43F7-BADE-0012395DFD01}" srcOrd="3" destOrd="0" parTransId="{6DF6E035-E37F-48EA-8967-9247BEF4DB6B}" sibTransId="{6A87B0D7-7EAB-44C9-8FFF-282EAD0EB643}"/>
    <dgm:cxn modelId="{8A341588-ED5C-4174-999A-DD9543E939F4}" srcId="{4A57739E-1FB6-424D-B409-8230D48A6C1A}" destId="{BF3A0F27-3D22-4EB0-B988-364F989AD355}" srcOrd="2" destOrd="0" parTransId="{BB68768B-A565-4F5D-BFC8-44BDDFD3B392}" sibTransId="{D3FC9266-3CDF-406B-9156-43034EFECC34}"/>
    <dgm:cxn modelId="{93EBCDAB-9D40-4835-8B2E-3B82481D5029}" srcId="{4A57739E-1FB6-424D-B409-8230D48A6C1A}" destId="{92AAFC73-D823-4E2A-A2F4-334F356F6EE4}" srcOrd="1" destOrd="0" parTransId="{44398ECE-F223-4DEB-A966-7C1A6F09A939}" sibTransId="{1B09860C-8B11-4CB5-8DE5-76B60F7AF11D}"/>
    <dgm:cxn modelId="{39410CC5-9B7E-44F0-BE8C-47633F15AAB2}" srcId="{4A57739E-1FB6-424D-B409-8230D48A6C1A}" destId="{934A9552-6601-441A-8FE2-132547D106F9}" srcOrd="0" destOrd="0" parTransId="{A32FC7A3-305E-4566-9357-7B5B382738BB}" sibTransId="{1AE91414-1621-475F-A48A-F3A8CB22757F}"/>
    <dgm:cxn modelId="{35191107-9553-44FF-A44B-948332E5800E}" type="presParOf" srcId="{27DA29AA-5F30-4BF4-8E06-FBBA980B01F2}" destId="{7BDAB424-5D6F-4B5D-BBB4-F181D4359534}" srcOrd="0" destOrd="0" presId="urn:microsoft.com/office/officeart/2005/8/layout/chevron1"/>
    <dgm:cxn modelId="{EDAF353B-1D6F-477E-8ED4-73B6978A6E54}" type="presParOf" srcId="{27DA29AA-5F30-4BF4-8E06-FBBA980B01F2}" destId="{F563AC2B-52C3-40BF-A293-5CA1A3698EEA}" srcOrd="1" destOrd="0" presId="urn:microsoft.com/office/officeart/2005/8/layout/chevron1"/>
    <dgm:cxn modelId="{769AE470-BD71-4564-9F26-3E01A5FB6275}" type="presParOf" srcId="{27DA29AA-5F30-4BF4-8E06-FBBA980B01F2}" destId="{36BA78E5-7445-4546-8349-0F74A68A066C}" srcOrd="2" destOrd="0" presId="urn:microsoft.com/office/officeart/2005/8/layout/chevron1"/>
    <dgm:cxn modelId="{26926D93-4ECB-4672-A3E6-91692FF35634}" type="presParOf" srcId="{27DA29AA-5F30-4BF4-8E06-FBBA980B01F2}" destId="{8A6F1264-3CA6-4AE6-ABCF-3CF7314B7B91}" srcOrd="3" destOrd="0" presId="urn:microsoft.com/office/officeart/2005/8/layout/chevron1"/>
    <dgm:cxn modelId="{EFEE4AE3-6802-44BD-9BD9-0151CB785ED7}" type="presParOf" srcId="{27DA29AA-5F30-4BF4-8E06-FBBA980B01F2}" destId="{FEB16CA4-E760-489B-B05E-FC4D55FC142C}" srcOrd="4" destOrd="0" presId="urn:microsoft.com/office/officeart/2005/8/layout/chevron1"/>
    <dgm:cxn modelId="{8004C51F-E52F-476E-9E1E-66A134AF7904}" type="presParOf" srcId="{27DA29AA-5F30-4BF4-8E06-FBBA980B01F2}" destId="{FDF3B64E-B02A-446E-A84F-35D1F4DF4B2E}" srcOrd="5" destOrd="0" presId="urn:microsoft.com/office/officeart/2005/8/layout/chevron1"/>
    <dgm:cxn modelId="{4A0DA243-073D-4EDB-BB69-DC4E31C0087E}" type="presParOf" srcId="{27DA29AA-5F30-4BF4-8E06-FBBA980B01F2}" destId="{717DA942-FBF9-4EC8-9DE7-A11F0B719B12}" srcOrd="6"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A57739E-1FB6-424D-B409-8230D48A6C1A}" type="doc">
      <dgm:prSet loTypeId="urn:microsoft.com/office/officeart/2005/8/layout/chevron1" loCatId="process" qsTypeId="urn:microsoft.com/office/officeart/2005/8/quickstyle/simple1" qsCatId="simple" csTypeId="urn:microsoft.com/office/officeart/2005/8/colors/accent0_1" csCatId="mainScheme" phldr="1"/>
      <dgm:spPr/>
    </dgm:pt>
    <dgm:pt modelId="{934A9552-6601-441A-8FE2-132547D106F9}">
      <dgm:prSet phldrT="[Text]"/>
      <dgm:spPr>
        <a:solidFill>
          <a:schemeClr val="accent1">
            <a:lumMod val="40000"/>
            <a:lumOff val="60000"/>
          </a:schemeClr>
        </a:solidFill>
      </dgm:spPr>
      <dgm:t>
        <a:bodyPr/>
        <a:lstStyle/>
        <a:p>
          <a:r>
            <a:rPr lang="en-US"/>
            <a:t>System Decomp.</a:t>
          </a:r>
        </a:p>
      </dgm:t>
    </dgm:pt>
    <dgm:pt modelId="{A32FC7A3-305E-4566-9357-7B5B382738BB}" type="parTrans" cxnId="{39410CC5-9B7E-44F0-BE8C-47633F15AAB2}">
      <dgm:prSet/>
      <dgm:spPr/>
      <dgm:t>
        <a:bodyPr/>
        <a:lstStyle/>
        <a:p>
          <a:endParaRPr lang="en-US"/>
        </a:p>
      </dgm:t>
    </dgm:pt>
    <dgm:pt modelId="{1AE91414-1621-475F-A48A-F3A8CB22757F}" type="sibTrans" cxnId="{39410CC5-9B7E-44F0-BE8C-47633F15AAB2}">
      <dgm:prSet/>
      <dgm:spPr/>
      <dgm:t>
        <a:bodyPr/>
        <a:lstStyle/>
        <a:p>
          <a:endParaRPr lang="en-US"/>
        </a:p>
      </dgm:t>
    </dgm:pt>
    <dgm:pt modelId="{92AAFC73-D823-4E2A-A2F4-334F356F6EE4}">
      <dgm:prSet phldrT="[Text]"/>
      <dgm:spPr/>
      <dgm:t>
        <a:bodyPr/>
        <a:lstStyle/>
        <a:p>
          <a:r>
            <a:rPr lang="en-US"/>
            <a:t>Conceptual Design</a:t>
          </a:r>
        </a:p>
      </dgm:t>
    </dgm:pt>
    <dgm:pt modelId="{44398ECE-F223-4DEB-A966-7C1A6F09A939}" type="parTrans" cxnId="{93EBCDAB-9D40-4835-8B2E-3B82481D5029}">
      <dgm:prSet/>
      <dgm:spPr/>
      <dgm:t>
        <a:bodyPr/>
        <a:lstStyle/>
        <a:p>
          <a:endParaRPr lang="en-US"/>
        </a:p>
      </dgm:t>
    </dgm:pt>
    <dgm:pt modelId="{1B09860C-8B11-4CB5-8DE5-76B60F7AF11D}" type="sibTrans" cxnId="{93EBCDAB-9D40-4835-8B2E-3B82481D5029}">
      <dgm:prSet/>
      <dgm:spPr/>
      <dgm:t>
        <a:bodyPr/>
        <a:lstStyle/>
        <a:p>
          <a:endParaRPr lang="en-US"/>
        </a:p>
      </dgm:t>
    </dgm:pt>
    <dgm:pt modelId="{BF3A0F27-3D22-4EB0-B988-364F989AD355}">
      <dgm:prSet phldrT="[Text]"/>
      <dgm:spPr/>
      <dgm:t>
        <a:bodyPr/>
        <a:lstStyle/>
        <a:p>
          <a:r>
            <a:rPr lang="en-US"/>
            <a:t>Preliminary Design</a:t>
          </a:r>
        </a:p>
      </dgm:t>
    </dgm:pt>
    <dgm:pt modelId="{BB68768B-A565-4F5D-BFC8-44BDDFD3B392}" type="parTrans" cxnId="{8A341588-ED5C-4174-999A-DD9543E939F4}">
      <dgm:prSet/>
      <dgm:spPr/>
      <dgm:t>
        <a:bodyPr/>
        <a:lstStyle/>
        <a:p>
          <a:endParaRPr lang="en-US"/>
        </a:p>
      </dgm:t>
    </dgm:pt>
    <dgm:pt modelId="{D3FC9266-3CDF-406B-9156-43034EFECC34}" type="sibTrans" cxnId="{8A341588-ED5C-4174-999A-DD9543E939F4}">
      <dgm:prSet/>
      <dgm:spPr/>
      <dgm:t>
        <a:bodyPr/>
        <a:lstStyle/>
        <a:p>
          <a:endParaRPr lang="en-US"/>
        </a:p>
      </dgm:t>
    </dgm:pt>
    <dgm:pt modelId="{AFB7AAC9-69D3-43F7-BADE-0012395DFD01}">
      <dgm:prSet phldrT="[Text]"/>
      <dgm:spPr/>
      <dgm:t>
        <a:bodyPr/>
        <a:lstStyle/>
        <a:p>
          <a:r>
            <a:rPr lang="en-US" err="1"/>
            <a:t>Proj</a:t>
          </a:r>
          <a:r>
            <a:rPr lang="en-US"/>
            <a:t>. Management</a:t>
          </a:r>
        </a:p>
      </dgm:t>
    </dgm:pt>
    <dgm:pt modelId="{6DF6E035-E37F-48EA-8967-9247BEF4DB6B}" type="parTrans" cxnId="{B00A7258-1704-4C2E-8A8D-AB422A356B83}">
      <dgm:prSet/>
      <dgm:spPr/>
      <dgm:t>
        <a:bodyPr/>
        <a:lstStyle/>
        <a:p>
          <a:endParaRPr lang="en-US"/>
        </a:p>
      </dgm:t>
    </dgm:pt>
    <dgm:pt modelId="{6A87B0D7-7EAB-44C9-8FFF-282EAD0EB643}" type="sibTrans" cxnId="{B00A7258-1704-4C2E-8A8D-AB422A356B83}">
      <dgm:prSet/>
      <dgm:spPr/>
      <dgm:t>
        <a:bodyPr/>
        <a:lstStyle/>
        <a:p>
          <a:endParaRPr lang="en-US"/>
        </a:p>
      </dgm:t>
    </dgm:pt>
    <dgm:pt modelId="{27DA29AA-5F30-4BF4-8E06-FBBA980B01F2}" type="pres">
      <dgm:prSet presAssocID="{4A57739E-1FB6-424D-B409-8230D48A6C1A}" presName="Name0" presStyleCnt="0">
        <dgm:presLayoutVars>
          <dgm:dir/>
          <dgm:animLvl val="lvl"/>
          <dgm:resizeHandles val="exact"/>
        </dgm:presLayoutVars>
      </dgm:prSet>
      <dgm:spPr/>
    </dgm:pt>
    <dgm:pt modelId="{7BDAB424-5D6F-4B5D-BBB4-F181D4359534}" type="pres">
      <dgm:prSet presAssocID="{934A9552-6601-441A-8FE2-132547D106F9}" presName="parTxOnly" presStyleLbl="node1" presStyleIdx="0" presStyleCnt="4" custScaleY="42821">
        <dgm:presLayoutVars>
          <dgm:chMax val="0"/>
          <dgm:chPref val="0"/>
          <dgm:bulletEnabled val="1"/>
        </dgm:presLayoutVars>
      </dgm:prSet>
      <dgm:spPr>
        <a:solidFill>
          <a:schemeClr val="bg1"/>
        </a:solidFill>
      </dgm:spPr>
    </dgm:pt>
    <dgm:pt modelId="{F563AC2B-52C3-40BF-A293-5CA1A3698EEA}" type="pres">
      <dgm:prSet presAssocID="{1AE91414-1621-475F-A48A-F3A8CB22757F}" presName="parTxOnlySpace" presStyleCnt="0"/>
      <dgm:spPr/>
    </dgm:pt>
    <dgm:pt modelId="{36BA78E5-7445-4546-8349-0F74A68A066C}" type="pres">
      <dgm:prSet presAssocID="{92AAFC73-D823-4E2A-A2F4-334F356F6EE4}" presName="parTxOnly" presStyleLbl="node1" presStyleIdx="1" presStyleCnt="4" custScaleY="42821">
        <dgm:presLayoutVars>
          <dgm:chMax val="0"/>
          <dgm:chPref val="0"/>
          <dgm:bulletEnabled val="1"/>
        </dgm:presLayoutVars>
      </dgm:prSet>
      <dgm:spPr>
        <a:solidFill>
          <a:schemeClr val="accent2">
            <a:lumMod val="20000"/>
            <a:lumOff val="80000"/>
          </a:schemeClr>
        </a:solidFill>
      </dgm:spPr>
    </dgm:pt>
    <dgm:pt modelId="{8A6F1264-3CA6-4AE6-ABCF-3CF7314B7B91}" type="pres">
      <dgm:prSet presAssocID="{1B09860C-8B11-4CB5-8DE5-76B60F7AF11D}" presName="parTxOnlySpace" presStyleCnt="0"/>
      <dgm:spPr/>
    </dgm:pt>
    <dgm:pt modelId="{FEB16CA4-E760-489B-B05E-FC4D55FC142C}" type="pres">
      <dgm:prSet presAssocID="{BF3A0F27-3D22-4EB0-B988-364F989AD355}" presName="parTxOnly" presStyleLbl="node1" presStyleIdx="2" presStyleCnt="4" custScaleY="42821">
        <dgm:presLayoutVars>
          <dgm:chMax val="0"/>
          <dgm:chPref val="0"/>
          <dgm:bulletEnabled val="1"/>
        </dgm:presLayoutVars>
      </dgm:prSet>
      <dgm:spPr/>
    </dgm:pt>
    <dgm:pt modelId="{FDF3B64E-B02A-446E-A84F-35D1F4DF4B2E}" type="pres">
      <dgm:prSet presAssocID="{D3FC9266-3CDF-406B-9156-43034EFECC34}" presName="parTxOnlySpace" presStyleCnt="0"/>
      <dgm:spPr/>
    </dgm:pt>
    <dgm:pt modelId="{717DA942-FBF9-4EC8-9DE7-A11F0B719B12}" type="pres">
      <dgm:prSet presAssocID="{AFB7AAC9-69D3-43F7-BADE-0012395DFD01}" presName="parTxOnly" presStyleLbl="node1" presStyleIdx="3" presStyleCnt="4" custScaleY="42821">
        <dgm:presLayoutVars>
          <dgm:chMax val="0"/>
          <dgm:chPref val="0"/>
          <dgm:bulletEnabled val="1"/>
        </dgm:presLayoutVars>
      </dgm:prSet>
      <dgm:spPr/>
    </dgm:pt>
  </dgm:ptLst>
  <dgm:cxnLst>
    <dgm:cxn modelId="{46576625-9C3E-41E2-B09E-B2C75CDB18D6}" type="presOf" srcId="{934A9552-6601-441A-8FE2-132547D106F9}" destId="{7BDAB424-5D6F-4B5D-BBB4-F181D4359534}" srcOrd="0" destOrd="0" presId="urn:microsoft.com/office/officeart/2005/8/layout/chevron1"/>
    <dgm:cxn modelId="{8F62072B-4FD6-4C3C-9F2F-95B4E261F2BE}" type="presOf" srcId="{4A57739E-1FB6-424D-B409-8230D48A6C1A}" destId="{27DA29AA-5F30-4BF4-8E06-FBBA980B01F2}" srcOrd="0" destOrd="0" presId="urn:microsoft.com/office/officeart/2005/8/layout/chevron1"/>
    <dgm:cxn modelId="{E48A5039-1863-496A-A3AD-D779A9729036}" type="presOf" srcId="{92AAFC73-D823-4E2A-A2F4-334F356F6EE4}" destId="{36BA78E5-7445-4546-8349-0F74A68A066C}" srcOrd="0" destOrd="0" presId="urn:microsoft.com/office/officeart/2005/8/layout/chevron1"/>
    <dgm:cxn modelId="{7A48BF63-A9B5-4F67-A0AB-2DF4DEDBCB47}" type="presOf" srcId="{AFB7AAC9-69D3-43F7-BADE-0012395DFD01}" destId="{717DA942-FBF9-4EC8-9DE7-A11F0B719B12}" srcOrd="0" destOrd="0" presId="urn:microsoft.com/office/officeart/2005/8/layout/chevron1"/>
    <dgm:cxn modelId="{256DE56C-4571-47E1-A6D8-22A0A595642B}" type="presOf" srcId="{BF3A0F27-3D22-4EB0-B988-364F989AD355}" destId="{FEB16CA4-E760-489B-B05E-FC4D55FC142C}" srcOrd="0" destOrd="0" presId="urn:microsoft.com/office/officeart/2005/8/layout/chevron1"/>
    <dgm:cxn modelId="{B00A7258-1704-4C2E-8A8D-AB422A356B83}" srcId="{4A57739E-1FB6-424D-B409-8230D48A6C1A}" destId="{AFB7AAC9-69D3-43F7-BADE-0012395DFD01}" srcOrd="3" destOrd="0" parTransId="{6DF6E035-E37F-48EA-8967-9247BEF4DB6B}" sibTransId="{6A87B0D7-7EAB-44C9-8FFF-282EAD0EB643}"/>
    <dgm:cxn modelId="{8A341588-ED5C-4174-999A-DD9543E939F4}" srcId="{4A57739E-1FB6-424D-B409-8230D48A6C1A}" destId="{BF3A0F27-3D22-4EB0-B988-364F989AD355}" srcOrd="2" destOrd="0" parTransId="{BB68768B-A565-4F5D-BFC8-44BDDFD3B392}" sibTransId="{D3FC9266-3CDF-406B-9156-43034EFECC34}"/>
    <dgm:cxn modelId="{93EBCDAB-9D40-4835-8B2E-3B82481D5029}" srcId="{4A57739E-1FB6-424D-B409-8230D48A6C1A}" destId="{92AAFC73-D823-4E2A-A2F4-334F356F6EE4}" srcOrd="1" destOrd="0" parTransId="{44398ECE-F223-4DEB-A966-7C1A6F09A939}" sibTransId="{1B09860C-8B11-4CB5-8DE5-76B60F7AF11D}"/>
    <dgm:cxn modelId="{39410CC5-9B7E-44F0-BE8C-47633F15AAB2}" srcId="{4A57739E-1FB6-424D-B409-8230D48A6C1A}" destId="{934A9552-6601-441A-8FE2-132547D106F9}" srcOrd="0" destOrd="0" parTransId="{A32FC7A3-305E-4566-9357-7B5B382738BB}" sibTransId="{1AE91414-1621-475F-A48A-F3A8CB22757F}"/>
    <dgm:cxn modelId="{35191107-9553-44FF-A44B-948332E5800E}" type="presParOf" srcId="{27DA29AA-5F30-4BF4-8E06-FBBA980B01F2}" destId="{7BDAB424-5D6F-4B5D-BBB4-F181D4359534}" srcOrd="0" destOrd="0" presId="urn:microsoft.com/office/officeart/2005/8/layout/chevron1"/>
    <dgm:cxn modelId="{EDAF353B-1D6F-477E-8ED4-73B6978A6E54}" type="presParOf" srcId="{27DA29AA-5F30-4BF4-8E06-FBBA980B01F2}" destId="{F563AC2B-52C3-40BF-A293-5CA1A3698EEA}" srcOrd="1" destOrd="0" presId="urn:microsoft.com/office/officeart/2005/8/layout/chevron1"/>
    <dgm:cxn modelId="{769AE470-BD71-4564-9F26-3E01A5FB6275}" type="presParOf" srcId="{27DA29AA-5F30-4BF4-8E06-FBBA980B01F2}" destId="{36BA78E5-7445-4546-8349-0F74A68A066C}" srcOrd="2" destOrd="0" presId="urn:microsoft.com/office/officeart/2005/8/layout/chevron1"/>
    <dgm:cxn modelId="{26926D93-4ECB-4672-A3E6-91692FF35634}" type="presParOf" srcId="{27DA29AA-5F30-4BF4-8E06-FBBA980B01F2}" destId="{8A6F1264-3CA6-4AE6-ABCF-3CF7314B7B91}" srcOrd="3" destOrd="0" presId="urn:microsoft.com/office/officeart/2005/8/layout/chevron1"/>
    <dgm:cxn modelId="{EFEE4AE3-6802-44BD-9BD9-0151CB785ED7}" type="presParOf" srcId="{27DA29AA-5F30-4BF4-8E06-FBBA980B01F2}" destId="{FEB16CA4-E760-489B-B05E-FC4D55FC142C}" srcOrd="4" destOrd="0" presId="urn:microsoft.com/office/officeart/2005/8/layout/chevron1"/>
    <dgm:cxn modelId="{8004C51F-E52F-476E-9E1E-66A134AF7904}" type="presParOf" srcId="{27DA29AA-5F30-4BF4-8E06-FBBA980B01F2}" destId="{FDF3B64E-B02A-446E-A84F-35D1F4DF4B2E}" srcOrd="5" destOrd="0" presId="urn:microsoft.com/office/officeart/2005/8/layout/chevron1"/>
    <dgm:cxn modelId="{4A0DA243-073D-4EDB-BB69-DC4E31C0087E}" type="presParOf" srcId="{27DA29AA-5F30-4BF4-8E06-FBBA980B01F2}" destId="{717DA942-FBF9-4EC8-9DE7-A11F0B719B12}" srcOrd="6"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AB424-5D6F-4B5D-BBB4-F181D4359534}">
      <dsp:nvSpPr>
        <dsp:cNvPr id="0" name=""/>
        <dsp:cNvSpPr/>
      </dsp:nvSpPr>
      <dsp:spPr>
        <a:xfrm>
          <a:off x="3770" y="392006"/>
          <a:ext cx="2194718" cy="375920"/>
        </a:xfrm>
        <a:prstGeom prst="chevron">
          <a:avLst/>
        </a:prstGeom>
        <a:solidFill>
          <a:schemeClr val="tx2">
            <a:lumMod val="10000"/>
            <a:lumOff val="9000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System Decomp.</a:t>
          </a:r>
        </a:p>
      </dsp:txBody>
      <dsp:txXfrm>
        <a:off x="191730" y="392006"/>
        <a:ext cx="1818798" cy="375920"/>
      </dsp:txXfrm>
    </dsp:sp>
    <dsp:sp modelId="{36BA78E5-7445-4546-8349-0F74A68A066C}">
      <dsp:nvSpPr>
        <dsp:cNvPr id="0" name=""/>
        <dsp:cNvSpPr/>
      </dsp:nvSpPr>
      <dsp:spPr>
        <a:xfrm>
          <a:off x="1979017" y="392006"/>
          <a:ext cx="2194718" cy="375920"/>
        </a:xfrm>
        <a:prstGeom prst="chevron">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Conceptual Design</a:t>
          </a:r>
        </a:p>
      </dsp:txBody>
      <dsp:txXfrm>
        <a:off x="2166977" y="392006"/>
        <a:ext cx="1818798" cy="375920"/>
      </dsp:txXfrm>
    </dsp:sp>
    <dsp:sp modelId="{FEB16CA4-E760-489B-B05E-FC4D55FC142C}">
      <dsp:nvSpPr>
        <dsp:cNvPr id="0" name=""/>
        <dsp:cNvSpPr/>
      </dsp:nvSpPr>
      <dsp:spPr>
        <a:xfrm>
          <a:off x="3954264" y="392006"/>
          <a:ext cx="2194718" cy="375920"/>
        </a:xfrm>
        <a:prstGeom prst="chevron">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Preliminary Design</a:t>
          </a:r>
        </a:p>
      </dsp:txBody>
      <dsp:txXfrm>
        <a:off x="4142224" y="392006"/>
        <a:ext cx="1818798" cy="375920"/>
      </dsp:txXfrm>
    </dsp:sp>
    <dsp:sp modelId="{717DA942-FBF9-4EC8-9DE7-A11F0B719B12}">
      <dsp:nvSpPr>
        <dsp:cNvPr id="0" name=""/>
        <dsp:cNvSpPr/>
      </dsp:nvSpPr>
      <dsp:spPr>
        <a:xfrm>
          <a:off x="5929510" y="392006"/>
          <a:ext cx="2194718" cy="375920"/>
        </a:xfrm>
        <a:prstGeom prst="chevron">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err="1"/>
            <a:t>Proj</a:t>
          </a:r>
          <a:r>
            <a:rPr lang="en-US" sz="1600" kern="1200"/>
            <a:t>. Management</a:t>
          </a:r>
        </a:p>
      </dsp:txBody>
      <dsp:txXfrm>
        <a:off x="6117470" y="392006"/>
        <a:ext cx="1818798" cy="37592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AB424-5D6F-4B5D-BBB4-F181D4359534}">
      <dsp:nvSpPr>
        <dsp:cNvPr id="0" name=""/>
        <dsp:cNvSpPr/>
      </dsp:nvSpPr>
      <dsp:spPr>
        <a:xfrm>
          <a:off x="3770" y="392006"/>
          <a:ext cx="2194718" cy="375920"/>
        </a:xfrm>
        <a:prstGeom prst="chevron">
          <a:avLst/>
        </a:prstGeom>
        <a:solidFill>
          <a:schemeClr val="bg1"/>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System Decomp.</a:t>
          </a:r>
        </a:p>
      </dsp:txBody>
      <dsp:txXfrm>
        <a:off x="191730" y="392006"/>
        <a:ext cx="1818798" cy="375920"/>
      </dsp:txXfrm>
    </dsp:sp>
    <dsp:sp modelId="{36BA78E5-7445-4546-8349-0F74A68A066C}">
      <dsp:nvSpPr>
        <dsp:cNvPr id="0" name=""/>
        <dsp:cNvSpPr/>
      </dsp:nvSpPr>
      <dsp:spPr>
        <a:xfrm>
          <a:off x="1979017" y="392006"/>
          <a:ext cx="2194718" cy="375920"/>
        </a:xfrm>
        <a:prstGeom prst="chevron">
          <a:avLst/>
        </a:prstGeom>
        <a:solidFill>
          <a:schemeClr val="accent2">
            <a:lumMod val="20000"/>
            <a:lumOff val="8000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Conceptual Design</a:t>
          </a:r>
        </a:p>
      </dsp:txBody>
      <dsp:txXfrm>
        <a:off x="2166977" y="392006"/>
        <a:ext cx="1818798" cy="375920"/>
      </dsp:txXfrm>
    </dsp:sp>
    <dsp:sp modelId="{FEB16CA4-E760-489B-B05E-FC4D55FC142C}">
      <dsp:nvSpPr>
        <dsp:cNvPr id="0" name=""/>
        <dsp:cNvSpPr/>
      </dsp:nvSpPr>
      <dsp:spPr>
        <a:xfrm>
          <a:off x="3954264" y="392006"/>
          <a:ext cx="2194718" cy="375920"/>
        </a:xfrm>
        <a:prstGeom prst="chevron">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Preliminary Design</a:t>
          </a:r>
        </a:p>
      </dsp:txBody>
      <dsp:txXfrm>
        <a:off x="4142224" y="392006"/>
        <a:ext cx="1818798" cy="375920"/>
      </dsp:txXfrm>
    </dsp:sp>
    <dsp:sp modelId="{717DA942-FBF9-4EC8-9DE7-A11F0B719B12}">
      <dsp:nvSpPr>
        <dsp:cNvPr id="0" name=""/>
        <dsp:cNvSpPr/>
      </dsp:nvSpPr>
      <dsp:spPr>
        <a:xfrm>
          <a:off x="5929510" y="392006"/>
          <a:ext cx="2194718" cy="375920"/>
        </a:xfrm>
        <a:prstGeom prst="chevron">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err="1"/>
            <a:t>Proj</a:t>
          </a:r>
          <a:r>
            <a:rPr lang="en-US" sz="1600" kern="1200"/>
            <a:t>. Management</a:t>
          </a:r>
        </a:p>
      </dsp:txBody>
      <dsp:txXfrm>
        <a:off x="6117470" y="392006"/>
        <a:ext cx="1818798" cy="37592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AB424-5D6F-4B5D-BBB4-F181D4359534}">
      <dsp:nvSpPr>
        <dsp:cNvPr id="0" name=""/>
        <dsp:cNvSpPr/>
      </dsp:nvSpPr>
      <dsp:spPr>
        <a:xfrm>
          <a:off x="3770" y="392006"/>
          <a:ext cx="2194718" cy="375920"/>
        </a:xfrm>
        <a:prstGeom prst="chevron">
          <a:avLst/>
        </a:prstGeom>
        <a:solidFill>
          <a:schemeClr val="bg1"/>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System Decomp.</a:t>
          </a:r>
        </a:p>
      </dsp:txBody>
      <dsp:txXfrm>
        <a:off x="191730" y="392006"/>
        <a:ext cx="1818798" cy="375920"/>
      </dsp:txXfrm>
    </dsp:sp>
    <dsp:sp modelId="{36BA78E5-7445-4546-8349-0F74A68A066C}">
      <dsp:nvSpPr>
        <dsp:cNvPr id="0" name=""/>
        <dsp:cNvSpPr/>
      </dsp:nvSpPr>
      <dsp:spPr>
        <a:xfrm>
          <a:off x="1979017" y="392006"/>
          <a:ext cx="2194718" cy="375920"/>
        </a:xfrm>
        <a:prstGeom prst="chevron">
          <a:avLst/>
        </a:prstGeom>
        <a:solidFill>
          <a:schemeClr val="accent2">
            <a:lumMod val="20000"/>
            <a:lumOff val="8000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Conceptual Design</a:t>
          </a:r>
        </a:p>
      </dsp:txBody>
      <dsp:txXfrm>
        <a:off x="2166977" y="392006"/>
        <a:ext cx="1818798" cy="375920"/>
      </dsp:txXfrm>
    </dsp:sp>
    <dsp:sp modelId="{FEB16CA4-E760-489B-B05E-FC4D55FC142C}">
      <dsp:nvSpPr>
        <dsp:cNvPr id="0" name=""/>
        <dsp:cNvSpPr/>
      </dsp:nvSpPr>
      <dsp:spPr>
        <a:xfrm>
          <a:off x="3954264" y="392006"/>
          <a:ext cx="2194718" cy="375920"/>
        </a:xfrm>
        <a:prstGeom prst="chevron">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Preliminary Design</a:t>
          </a:r>
        </a:p>
      </dsp:txBody>
      <dsp:txXfrm>
        <a:off x="4142224" y="392006"/>
        <a:ext cx="1818798" cy="375920"/>
      </dsp:txXfrm>
    </dsp:sp>
    <dsp:sp modelId="{717DA942-FBF9-4EC8-9DE7-A11F0B719B12}">
      <dsp:nvSpPr>
        <dsp:cNvPr id="0" name=""/>
        <dsp:cNvSpPr/>
      </dsp:nvSpPr>
      <dsp:spPr>
        <a:xfrm>
          <a:off x="5929510" y="392006"/>
          <a:ext cx="2194718" cy="375920"/>
        </a:xfrm>
        <a:prstGeom prst="chevron">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err="1"/>
            <a:t>Proj</a:t>
          </a:r>
          <a:r>
            <a:rPr lang="en-US" sz="1600" kern="1200"/>
            <a:t>. Management</a:t>
          </a:r>
        </a:p>
      </dsp:txBody>
      <dsp:txXfrm>
        <a:off x="6117470" y="392006"/>
        <a:ext cx="1818798" cy="37592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AB424-5D6F-4B5D-BBB4-F181D4359534}">
      <dsp:nvSpPr>
        <dsp:cNvPr id="0" name=""/>
        <dsp:cNvSpPr/>
      </dsp:nvSpPr>
      <dsp:spPr>
        <a:xfrm>
          <a:off x="3770" y="392006"/>
          <a:ext cx="2194718" cy="375920"/>
        </a:xfrm>
        <a:prstGeom prst="chevron">
          <a:avLst/>
        </a:prstGeom>
        <a:solidFill>
          <a:schemeClr val="bg1"/>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System Decomp.</a:t>
          </a:r>
        </a:p>
      </dsp:txBody>
      <dsp:txXfrm>
        <a:off x="191730" y="392006"/>
        <a:ext cx="1818798" cy="375920"/>
      </dsp:txXfrm>
    </dsp:sp>
    <dsp:sp modelId="{36BA78E5-7445-4546-8349-0F74A68A066C}">
      <dsp:nvSpPr>
        <dsp:cNvPr id="0" name=""/>
        <dsp:cNvSpPr/>
      </dsp:nvSpPr>
      <dsp:spPr>
        <a:xfrm>
          <a:off x="1979017" y="392006"/>
          <a:ext cx="2194718" cy="375920"/>
        </a:xfrm>
        <a:prstGeom prst="chevron">
          <a:avLst/>
        </a:prstGeom>
        <a:solidFill>
          <a:schemeClr val="accent2">
            <a:lumMod val="20000"/>
            <a:lumOff val="8000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Conceptual Design</a:t>
          </a:r>
        </a:p>
      </dsp:txBody>
      <dsp:txXfrm>
        <a:off x="2166977" y="392006"/>
        <a:ext cx="1818798" cy="375920"/>
      </dsp:txXfrm>
    </dsp:sp>
    <dsp:sp modelId="{FEB16CA4-E760-489B-B05E-FC4D55FC142C}">
      <dsp:nvSpPr>
        <dsp:cNvPr id="0" name=""/>
        <dsp:cNvSpPr/>
      </dsp:nvSpPr>
      <dsp:spPr>
        <a:xfrm>
          <a:off x="3954264" y="392006"/>
          <a:ext cx="2194718" cy="375920"/>
        </a:xfrm>
        <a:prstGeom prst="chevron">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Preliminary Design</a:t>
          </a:r>
        </a:p>
      </dsp:txBody>
      <dsp:txXfrm>
        <a:off x="4142224" y="392006"/>
        <a:ext cx="1818798" cy="375920"/>
      </dsp:txXfrm>
    </dsp:sp>
    <dsp:sp modelId="{717DA942-FBF9-4EC8-9DE7-A11F0B719B12}">
      <dsp:nvSpPr>
        <dsp:cNvPr id="0" name=""/>
        <dsp:cNvSpPr/>
      </dsp:nvSpPr>
      <dsp:spPr>
        <a:xfrm>
          <a:off x="5929510" y="392006"/>
          <a:ext cx="2194718" cy="375920"/>
        </a:xfrm>
        <a:prstGeom prst="chevron">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err="1"/>
            <a:t>Proj</a:t>
          </a:r>
          <a:r>
            <a:rPr lang="en-US" sz="1600" kern="1200"/>
            <a:t>. Management</a:t>
          </a:r>
        </a:p>
      </dsp:txBody>
      <dsp:txXfrm>
        <a:off x="6117470" y="392006"/>
        <a:ext cx="1818798" cy="37592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AB424-5D6F-4B5D-BBB4-F181D4359534}">
      <dsp:nvSpPr>
        <dsp:cNvPr id="0" name=""/>
        <dsp:cNvSpPr/>
      </dsp:nvSpPr>
      <dsp:spPr>
        <a:xfrm>
          <a:off x="3770" y="392006"/>
          <a:ext cx="2194718" cy="375920"/>
        </a:xfrm>
        <a:prstGeom prst="chevron">
          <a:avLst/>
        </a:prstGeom>
        <a:solidFill>
          <a:schemeClr val="bg1"/>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System Decomp.</a:t>
          </a:r>
        </a:p>
      </dsp:txBody>
      <dsp:txXfrm>
        <a:off x="191730" y="392006"/>
        <a:ext cx="1818798" cy="375920"/>
      </dsp:txXfrm>
    </dsp:sp>
    <dsp:sp modelId="{36BA78E5-7445-4546-8349-0F74A68A066C}">
      <dsp:nvSpPr>
        <dsp:cNvPr id="0" name=""/>
        <dsp:cNvSpPr/>
      </dsp:nvSpPr>
      <dsp:spPr>
        <a:xfrm>
          <a:off x="1979017" y="392006"/>
          <a:ext cx="2194718" cy="375920"/>
        </a:xfrm>
        <a:prstGeom prst="chevron">
          <a:avLst/>
        </a:prstGeom>
        <a:solidFill>
          <a:schemeClr val="accent2">
            <a:lumMod val="20000"/>
            <a:lumOff val="8000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Conceptual Design</a:t>
          </a:r>
        </a:p>
      </dsp:txBody>
      <dsp:txXfrm>
        <a:off x="2166977" y="392006"/>
        <a:ext cx="1818798" cy="375920"/>
      </dsp:txXfrm>
    </dsp:sp>
    <dsp:sp modelId="{FEB16CA4-E760-489B-B05E-FC4D55FC142C}">
      <dsp:nvSpPr>
        <dsp:cNvPr id="0" name=""/>
        <dsp:cNvSpPr/>
      </dsp:nvSpPr>
      <dsp:spPr>
        <a:xfrm>
          <a:off x="3954264" y="392006"/>
          <a:ext cx="2194718" cy="375920"/>
        </a:xfrm>
        <a:prstGeom prst="chevron">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Preliminary Design</a:t>
          </a:r>
        </a:p>
      </dsp:txBody>
      <dsp:txXfrm>
        <a:off x="4142224" y="392006"/>
        <a:ext cx="1818798" cy="375920"/>
      </dsp:txXfrm>
    </dsp:sp>
    <dsp:sp modelId="{717DA942-FBF9-4EC8-9DE7-A11F0B719B12}">
      <dsp:nvSpPr>
        <dsp:cNvPr id="0" name=""/>
        <dsp:cNvSpPr/>
      </dsp:nvSpPr>
      <dsp:spPr>
        <a:xfrm>
          <a:off x="5929510" y="392006"/>
          <a:ext cx="2194718" cy="375920"/>
        </a:xfrm>
        <a:prstGeom prst="chevron">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err="1"/>
            <a:t>Proj</a:t>
          </a:r>
          <a:r>
            <a:rPr lang="en-US" sz="1600" kern="1200"/>
            <a:t>. Management</a:t>
          </a:r>
        </a:p>
      </dsp:txBody>
      <dsp:txXfrm>
        <a:off x="6117470" y="392006"/>
        <a:ext cx="1818798" cy="37592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AB424-5D6F-4B5D-BBB4-F181D4359534}">
      <dsp:nvSpPr>
        <dsp:cNvPr id="0" name=""/>
        <dsp:cNvSpPr/>
      </dsp:nvSpPr>
      <dsp:spPr>
        <a:xfrm>
          <a:off x="3770" y="392006"/>
          <a:ext cx="2194718" cy="375920"/>
        </a:xfrm>
        <a:prstGeom prst="chevron">
          <a:avLst/>
        </a:prstGeom>
        <a:solidFill>
          <a:schemeClr val="bg1"/>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System Decomp.</a:t>
          </a:r>
        </a:p>
      </dsp:txBody>
      <dsp:txXfrm>
        <a:off x="191730" y="392006"/>
        <a:ext cx="1818798" cy="375920"/>
      </dsp:txXfrm>
    </dsp:sp>
    <dsp:sp modelId="{36BA78E5-7445-4546-8349-0F74A68A066C}">
      <dsp:nvSpPr>
        <dsp:cNvPr id="0" name=""/>
        <dsp:cNvSpPr/>
      </dsp:nvSpPr>
      <dsp:spPr>
        <a:xfrm>
          <a:off x="1979017" y="392006"/>
          <a:ext cx="2194718" cy="375920"/>
        </a:xfrm>
        <a:prstGeom prst="chevron">
          <a:avLst/>
        </a:prstGeom>
        <a:solidFill>
          <a:schemeClr val="accent2">
            <a:lumMod val="20000"/>
            <a:lumOff val="8000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Conceptual Design</a:t>
          </a:r>
        </a:p>
      </dsp:txBody>
      <dsp:txXfrm>
        <a:off x="2166977" y="392006"/>
        <a:ext cx="1818798" cy="375920"/>
      </dsp:txXfrm>
    </dsp:sp>
    <dsp:sp modelId="{FEB16CA4-E760-489B-B05E-FC4D55FC142C}">
      <dsp:nvSpPr>
        <dsp:cNvPr id="0" name=""/>
        <dsp:cNvSpPr/>
      </dsp:nvSpPr>
      <dsp:spPr>
        <a:xfrm>
          <a:off x="3954264" y="392006"/>
          <a:ext cx="2194718" cy="375920"/>
        </a:xfrm>
        <a:prstGeom prst="chevron">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Preliminary Design</a:t>
          </a:r>
        </a:p>
      </dsp:txBody>
      <dsp:txXfrm>
        <a:off x="4142224" y="392006"/>
        <a:ext cx="1818798" cy="375920"/>
      </dsp:txXfrm>
    </dsp:sp>
    <dsp:sp modelId="{717DA942-FBF9-4EC8-9DE7-A11F0B719B12}">
      <dsp:nvSpPr>
        <dsp:cNvPr id="0" name=""/>
        <dsp:cNvSpPr/>
      </dsp:nvSpPr>
      <dsp:spPr>
        <a:xfrm>
          <a:off x="5929510" y="392006"/>
          <a:ext cx="2194718" cy="375920"/>
        </a:xfrm>
        <a:prstGeom prst="chevron">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err="1"/>
            <a:t>Proj</a:t>
          </a:r>
          <a:r>
            <a:rPr lang="en-US" sz="1600" kern="1200"/>
            <a:t>. Management</a:t>
          </a:r>
        </a:p>
      </dsp:txBody>
      <dsp:txXfrm>
        <a:off x="6117470" y="392006"/>
        <a:ext cx="1818798" cy="37592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AB424-5D6F-4B5D-BBB4-F181D4359534}">
      <dsp:nvSpPr>
        <dsp:cNvPr id="0" name=""/>
        <dsp:cNvSpPr/>
      </dsp:nvSpPr>
      <dsp:spPr>
        <a:xfrm>
          <a:off x="3770" y="392006"/>
          <a:ext cx="2194718" cy="375920"/>
        </a:xfrm>
        <a:prstGeom prst="chevron">
          <a:avLst/>
        </a:prstGeom>
        <a:no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System Decomp.</a:t>
          </a:r>
        </a:p>
      </dsp:txBody>
      <dsp:txXfrm>
        <a:off x="191730" y="392006"/>
        <a:ext cx="1818798" cy="375920"/>
      </dsp:txXfrm>
    </dsp:sp>
    <dsp:sp modelId="{36BA78E5-7445-4546-8349-0F74A68A066C}">
      <dsp:nvSpPr>
        <dsp:cNvPr id="0" name=""/>
        <dsp:cNvSpPr/>
      </dsp:nvSpPr>
      <dsp:spPr>
        <a:xfrm>
          <a:off x="1979017" y="392006"/>
          <a:ext cx="2194718" cy="375920"/>
        </a:xfrm>
        <a:prstGeom prst="chevron">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Conceptual Design</a:t>
          </a:r>
        </a:p>
      </dsp:txBody>
      <dsp:txXfrm>
        <a:off x="2166977" y="392006"/>
        <a:ext cx="1818798" cy="375920"/>
      </dsp:txXfrm>
    </dsp:sp>
    <dsp:sp modelId="{FEB16CA4-E760-489B-B05E-FC4D55FC142C}">
      <dsp:nvSpPr>
        <dsp:cNvPr id="0" name=""/>
        <dsp:cNvSpPr/>
      </dsp:nvSpPr>
      <dsp:spPr>
        <a:xfrm>
          <a:off x="3954264" y="392006"/>
          <a:ext cx="2194718" cy="375920"/>
        </a:xfrm>
        <a:prstGeom prst="chevron">
          <a:avLst/>
        </a:prstGeom>
        <a:solidFill>
          <a:srgbClr val="C8F2D2"/>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Preliminary Design</a:t>
          </a:r>
        </a:p>
      </dsp:txBody>
      <dsp:txXfrm>
        <a:off x="4142224" y="392006"/>
        <a:ext cx="1818798" cy="375920"/>
      </dsp:txXfrm>
    </dsp:sp>
    <dsp:sp modelId="{717DA942-FBF9-4EC8-9DE7-A11F0B719B12}">
      <dsp:nvSpPr>
        <dsp:cNvPr id="0" name=""/>
        <dsp:cNvSpPr/>
      </dsp:nvSpPr>
      <dsp:spPr>
        <a:xfrm>
          <a:off x="5929510" y="392006"/>
          <a:ext cx="2194718" cy="375920"/>
        </a:xfrm>
        <a:prstGeom prst="chevron">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err="1"/>
            <a:t>Proj</a:t>
          </a:r>
          <a:r>
            <a:rPr lang="en-US" sz="1600" kern="1200"/>
            <a:t>. Management</a:t>
          </a:r>
        </a:p>
      </dsp:txBody>
      <dsp:txXfrm>
        <a:off x="6117470" y="392006"/>
        <a:ext cx="1818798" cy="37592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AB424-5D6F-4B5D-BBB4-F181D4359534}">
      <dsp:nvSpPr>
        <dsp:cNvPr id="0" name=""/>
        <dsp:cNvSpPr/>
      </dsp:nvSpPr>
      <dsp:spPr>
        <a:xfrm>
          <a:off x="3770" y="392006"/>
          <a:ext cx="2194718" cy="375920"/>
        </a:xfrm>
        <a:prstGeom prst="chevron">
          <a:avLst/>
        </a:prstGeom>
        <a:no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System Decomp.</a:t>
          </a:r>
        </a:p>
      </dsp:txBody>
      <dsp:txXfrm>
        <a:off x="191730" y="392006"/>
        <a:ext cx="1818798" cy="375920"/>
      </dsp:txXfrm>
    </dsp:sp>
    <dsp:sp modelId="{36BA78E5-7445-4546-8349-0F74A68A066C}">
      <dsp:nvSpPr>
        <dsp:cNvPr id="0" name=""/>
        <dsp:cNvSpPr/>
      </dsp:nvSpPr>
      <dsp:spPr>
        <a:xfrm>
          <a:off x="1979017" y="392006"/>
          <a:ext cx="2194718" cy="375920"/>
        </a:xfrm>
        <a:prstGeom prst="chevron">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Conceptual Design</a:t>
          </a:r>
        </a:p>
      </dsp:txBody>
      <dsp:txXfrm>
        <a:off x="2166977" y="392006"/>
        <a:ext cx="1818798" cy="375920"/>
      </dsp:txXfrm>
    </dsp:sp>
    <dsp:sp modelId="{FEB16CA4-E760-489B-B05E-FC4D55FC142C}">
      <dsp:nvSpPr>
        <dsp:cNvPr id="0" name=""/>
        <dsp:cNvSpPr/>
      </dsp:nvSpPr>
      <dsp:spPr>
        <a:xfrm>
          <a:off x="3954264" y="392006"/>
          <a:ext cx="2194718" cy="375920"/>
        </a:xfrm>
        <a:prstGeom prst="chevron">
          <a:avLst/>
        </a:prstGeom>
        <a:solidFill>
          <a:srgbClr val="C8F2D2"/>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Preliminary Design</a:t>
          </a:r>
        </a:p>
      </dsp:txBody>
      <dsp:txXfrm>
        <a:off x="4142224" y="392006"/>
        <a:ext cx="1818798" cy="375920"/>
      </dsp:txXfrm>
    </dsp:sp>
    <dsp:sp modelId="{717DA942-FBF9-4EC8-9DE7-A11F0B719B12}">
      <dsp:nvSpPr>
        <dsp:cNvPr id="0" name=""/>
        <dsp:cNvSpPr/>
      </dsp:nvSpPr>
      <dsp:spPr>
        <a:xfrm>
          <a:off x="5929510" y="392006"/>
          <a:ext cx="2194718" cy="375920"/>
        </a:xfrm>
        <a:prstGeom prst="chevron">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err="1"/>
            <a:t>Proj</a:t>
          </a:r>
          <a:r>
            <a:rPr lang="en-US" sz="1600" kern="1200"/>
            <a:t>. Management</a:t>
          </a:r>
        </a:p>
      </dsp:txBody>
      <dsp:txXfrm>
        <a:off x="6117470" y="392006"/>
        <a:ext cx="1818798" cy="37592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AB424-5D6F-4B5D-BBB4-F181D4359534}">
      <dsp:nvSpPr>
        <dsp:cNvPr id="0" name=""/>
        <dsp:cNvSpPr/>
      </dsp:nvSpPr>
      <dsp:spPr>
        <a:xfrm>
          <a:off x="3770" y="392006"/>
          <a:ext cx="2194718" cy="375920"/>
        </a:xfrm>
        <a:prstGeom prst="chevron">
          <a:avLst/>
        </a:prstGeom>
        <a:no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System Decomp.</a:t>
          </a:r>
        </a:p>
      </dsp:txBody>
      <dsp:txXfrm>
        <a:off x="191730" y="392006"/>
        <a:ext cx="1818798" cy="375920"/>
      </dsp:txXfrm>
    </dsp:sp>
    <dsp:sp modelId="{36BA78E5-7445-4546-8349-0F74A68A066C}">
      <dsp:nvSpPr>
        <dsp:cNvPr id="0" name=""/>
        <dsp:cNvSpPr/>
      </dsp:nvSpPr>
      <dsp:spPr>
        <a:xfrm>
          <a:off x="1979017" y="392006"/>
          <a:ext cx="2194718" cy="375920"/>
        </a:xfrm>
        <a:prstGeom prst="chevron">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Conceptual Design</a:t>
          </a:r>
        </a:p>
      </dsp:txBody>
      <dsp:txXfrm>
        <a:off x="2166977" y="392006"/>
        <a:ext cx="1818798" cy="375920"/>
      </dsp:txXfrm>
    </dsp:sp>
    <dsp:sp modelId="{FEB16CA4-E760-489B-B05E-FC4D55FC142C}">
      <dsp:nvSpPr>
        <dsp:cNvPr id="0" name=""/>
        <dsp:cNvSpPr/>
      </dsp:nvSpPr>
      <dsp:spPr>
        <a:xfrm>
          <a:off x="3954264" y="392006"/>
          <a:ext cx="2194718" cy="375920"/>
        </a:xfrm>
        <a:prstGeom prst="chevron">
          <a:avLst/>
        </a:prstGeom>
        <a:solidFill>
          <a:srgbClr val="C8F2D2"/>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Preliminary Design</a:t>
          </a:r>
        </a:p>
      </dsp:txBody>
      <dsp:txXfrm>
        <a:off x="4142224" y="392006"/>
        <a:ext cx="1818798" cy="375920"/>
      </dsp:txXfrm>
    </dsp:sp>
    <dsp:sp modelId="{717DA942-FBF9-4EC8-9DE7-A11F0B719B12}">
      <dsp:nvSpPr>
        <dsp:cNvPr id="0" name=""/>
        <dsp:cNvSpPr/>
      </dsp:nvSpPr>
      <dsp:spPr>
        <a:xfrm>
          <a:off x="5929510" y="392006"/>
          <a:ext cx="2194718" cy="375920"/>
        </a:xfrm>
        <a:prstGeom prst="chevron">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err="1"/>
            <a:t>Proj</a:t>
          </a:r>
          <a:r>
            <a:rPr lang="en-US" sz="1600" kern="1200"/>
            <a:t>. Management</a:t>
          </a:r>
        </a:p>
      </dsp:txBody>
      <dsp:txXfrm>
        <a:off x="6117470" y="392006"/>
        <a:ext cx="1818798" cy="37592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AB424-5D6F-4B5D-BBB4-F181D4359534}">
      <dsp:nvSpPr>
        <dsp:cNvPr id="0" name=""/>
        <dsp:cNvSpPr/>
      </dsp:nvSpPr>
      <dsp:spPr>
        <a:xfrm>
          <a:off x="3770" y="392006"/>
          <a:ext cx="2194718" cy="375920"/>
        </a:xfrm>
        <a:prstGeom prst="chevron">
          <a:avLst/>
        </a:prstGeom>
        <a:no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System Decomp.</a:t>
          </a:r>
        </a:p>
      </dsp:txBody>
      <dsp:txXfrm>
        <a:off x="191730" y="392006"/>
        <a:ext cx="1818798" cy="375920"/>
      </dsp:txXfrm>
    </dsp:sp>
    <dsp:sp modelId="{36BA78E5-7445-4546-8349-0F74A68A066C}">
      <dsp:nvSpPr>
        <dsp:cNvPr id="0" name=""/>
        <dsp:cNvSpPr/>
      </dsp:nvSpPr>
      <dsp:spPr>
        <a:xfrm>
          <a:off x="1979017" y="392006"/>
          <a:ext cx="2194718" cy="375920"/>
        </a:xfrm>
        <a:prstGeom prst="chevron">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Conceptual Design</a:t>
          </a:r>
        </a:p>
      </dsp:txBody>
      <dsp:txXfrm>
        <a:off x="2166977" y="392006"/>
        <a:ext cx="1818798" cy="375920"/>
      </dsp:txXfrm>
    </dsp:sp>
    <dsp:sp modelId="{FEB16CA4-E760-489B-B05E-FC4D55FC142C}">
      <dsp:nvSpPr>
        <dsp:cNvPr id="0" name=""/>
        <dsp:cNvSpPr/>
      </dsp:nvSpPr>
      <dsp:spPr>
        <a:xfrm>
          <a:off x="3954264" y="392006"/>
          <a:ext cx="2194718" cy="375920"/>
        </a:xfrm>
        <a:prstGeom prst="chevron">
          <a:avLst/>
        </a:prstGeom>
        <a:solidFill>
          <a:srgbClr val="C8F2D2"/>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Preliminary Design</a:t>
          </a:r>
        </a:p>
      </dsp:txBody>
      <dsp:txXfrm>
        <a:off x="4142224" y="392006"/>
        <a:ext cx="1818798" cy="375920"/>
      </dsp:txXfrm>
    </dsp:sp>
    <dsp:sp modelId="{717DA942-FBF9-4EC8-9DE7-A11F0B719B12}">
      <dsp:nvSpPr>
        <dsp:cNvPr id="0" name=""/>
        <dsp:cNvSpPr/>
      </dsp:nvSpPr>
      <dsp:spPr>
        <a:xfrm>
          <a:off x="5929510" y="392006"/>
          <a:ext cx="2194718" cy="375920"/>
        </a:xfrm>
        <a:prstGeom prst="chevron">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err="1"/>
            <a:t>Proj</a:t>
          </a:r>
          <a:r>
            <a:rPr lang="en-US" sz="1600" kern="1200"/>
            <a:t>. Management</a:t>
          </a:r>
        </a:p>
      </dsp:txBody>
      <dsp:txXfrm>
        <a:off x="6117470" y="392006"/>
        <a:ext cx="1818798" cy="37592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AB424-5D6F-4B5D-BBB4-F181D4359534}">
      <dsp:nvSpPr>
        <dsp:cNvPr id="0" name=""/>
        <dsp:cNvSpPr/>
      </dsp:nvSpPr>
      <dsp:spPr>
        <a:xfrm>
          <a:off x="3770" y="392006"/>
          <a:ext cx="2194718" cy="375920"/>
        </a:xfrm>
        <a:prstGeom prst="chevron">
          <a:avLst/>
        </a:prstGeom>
        <a:no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System Decomp.</a:t>
          </a:r>
        </a:p>
      </dsp:txBody>
      <dsp:txXfrm>
        <a:off x="191730" y="392006"/>
        <a:ext cx="1818798" cy="375920"/>
      </dsp:txXfrm>
    </dsp:sp>
    <dsp:sp modelId="{36BA78E5-7445-4546-8349-0F74A68A066C}">
      <dsp:nvSpPr>
        <dsp:cNvPr id="0" name=""/>
        <dsp:cNvSpPr/>
      </dsp:nvSpPr>
      <dsp:spPr>
        <a:xfrm>
          <a:off x="1979017" y="392006"/>
          <a:ext cx="2194718" cy="375920"/>
        </a:xfrm>
        <a:prstGeom prst="chevron">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Conceptual Design</a:t>
          </a:r>
        </a:p>
      </dsp:txBody>
      <dsp:txXfrm>
        <a:off x="2166977" y="392006"/>
        <a:ext cx="1818798" cy="375920"/>
      </dsp:txXfrm>
    </dsp:sp>
    <dsp:sp modelId="{FEB16CA4-E760-489B-B05E-FC4D55FC142C}">
      <dsp:nvSpPr>
        <dsp:cNvPr id="0" name=""/>
        <dsp:cNvSpPr/>
      </dsp:nvSpPr>
      <dsp:spPr>
        <a:xfrm>
          <a:off x="3954264" y="392006"/>
          <a:ext cx="2194718" cy="375920"/>
        </a:xfrm>
        <a:prstGeom prst="chevron">
          <a:avLst/>
        </a:prstGeom>
        <a:solidFill>
          <a:srgbClr val="C8F2D2"/>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Preliminary Design</a:t>
          </a:r>
        </a:p>
      </dsp:txBody>
      <dsp:txXfrm>
        <a:off x="4142224" y="392006"/>
        <a:ext cx="1818798" cy="375920"/>
      </dsp:txXfrm>
    </dsp:sp>
    <dsp:sp modelId="{717DA942-FBF9-4EC8-9DE7-A11F0B719B12}">
      <dsp:nvSpPr>
        <dsp:cNvPr id="0" name=""/>
        <dsp:cNvSpPr/>
      </dsp:nvSpPr>
      <dsp:spPr>
        <a:xfrm>
          <a:off x="5929510" y="392006"/>
          <a:ext cx="2194718" cy="375920"/>
        </a:xfrm>
        <a:prstGeom prst="chevron">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err="1"/>
            <a:t>Proj</a:t>
          </a:r>
          <a:r>
            <a:rPr lang="en-US" sz="1600" kern="1200"/>
            <a:t>. Management</a:t>
          </a:r>
        </a:p>
      </dsp:txBody>
      <dsp:txXfrm>
        <a:off x="6117470" y="392006"/>
        <a:ext cx="1818798" cy="3759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AB424-5D6F-4B5D-BBB4-F181D4359534}">
      <dsp:nvSpPr>
        <dsp:cNvPr id="0" name=""/>
        <dsp:cNvSpPr/>
      </dsp:nvSpPr>
      <dsp:spPr>
        <a:xfrm>
          <a:off x="3770" y="392006"/>
          <a:ext cx="2194718" cy="375920"/>
        </a:xfrm>
        <a:prstGeom prst="chevron">
          <a:avLst/>
        </a:prstGeom>
        <a:solidFill>
          <a:schemeClr val="tx2">
            <a:lumMod val="10000"/>
            <a:lumOff val="9000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System Decomp.</a:t>
          </a:r>
        </a:p>
      </dsp:txBody>
      <dsp:txXfrm>
        <a:off x="191730" y="392006"/>
        <a:ext cx="1818798" cy="375920"/>
      </dsp:txXfrm>
    </dsp:sp>
    <dsp:sp modelId="{36BA78E5-7445-4546-8349-0F74A68A066C}">
      <dsp:nvSpPr>
        <dsp:cNvPr id="0" name=""/>
        <dsp:cNvSpPr/>
      </dsp:nvSpPr>
      <dsp:spPr>
        <a:xfrm>
          <a:off x="1979017" y="392006"/>
          <a:ext cx="2194718" cy="375920"/>
        </a:xfrm>
        <a:prstGeom prst="chevron">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Conceptual Design</a:t>
          </a:r>
        </a:p>
      </dsp:txBody>
      <dsp:txXfrm>
        <a:off x="2166977" y="392006"/>
        <a:ext cx="1818798" cy="375920"/>
      </dsp:txXfrm>
    </dsp:sp>
    <dsp:sp modelId="{FEB16CA4-E760-489B-B05E-FC4D55FC142C}">
      <dsp:nvSpPr>
        <dsp:cNvPr id="0" name=""/>
        <dsp:cNvSpPr/>
      </dsp:nvSpPr>
      <dsp:spPr>
        <a:xfrm>
          <a:off x="3954264" y="392006"/>
          <a:ext cx="2194718" cy="375920"/>
        </a:xfrm>
        <a:prstGeom prst="chevron">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Preliminary Design</a:t>
          </a:r>
        </a:p>
      </dsp:txBody>
      <dsp:txXfrm>
        <a:off x="4142224" y="392006"/>
        <a:ext cx="1818798" cy="375920"/>
      </dsp:txXfrm>
    </dsp:sp>
    <dsp:sp modelId="{717DA942-FBF9-4EC8-9DE7-A11F0B719B12}">
      <dsp:nvSpPr>
        <dsp:cNvPr id="0" name=""/>
        <dsp:cNvSpPr/>
      </dsp:nvSpPr>
      <dsp:spPr>
        <a:xfrm>
          <a:off x="5929510" y="392006"/>
          <a:ext cx="2194718" cy="375920"/>
        </a:xfrm>
        <a:prstGeom prst="chevron">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err="1"/>
            <a:t>Proj</a:t>
          </a:r>
          <a:r>
            <a:rPr lang="en-US" sz="1600" kern="1200"/>
            <a:t>. Management</a:t>
          </a:r>
        </a:p>
      </dsp:txBody>
      <dsp:txXfrm>
        <a:off x="6117470" y="392006"/>
        <a:ext cx="1818798" cy="37592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AB424-5D6F-4B5D-BBB4-F181D4359534}">
      <dsp:nvSpPr>
        <dsp:cNvPr id="0" name=""/>
        <dsp:cNvSpPr/>
      </dsp:nvSpPr>
      <dsp:spPr>
        <a:xfrm>
          <a:off x="3770" y="392006"/>
          <a:ext cx="2194718" cy="375920"/>
        </a:xfrm>
        <a:prstGeom prst="chevron">
          <a:avLst/>
        </a:prstGeom>
        <a:no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System Decomp.</a:t>
          </a:r>
        </a:p>
      </dsp:txBody>
      <dsp:txXfrm>
        <a:off x="191730" y="392006"/>
        <a:ext cx="1818798" cy="375920"/>
      </dsp:txXfrm>
    </dsp:sp>
    <dsp:sp modelId="{36BA78E5-7445-4546-8349-0F74A68A066C}">
      <dsp:nvSpPr>
        <dsp:cNvPr id="0" name=""/>
        <dsp:cNvSpPr/>
      </dsp:nvSpPr>
      <dsp:spPr>
        <a:xfrm>
          <a:off x="1979017" y="392006"/>
          <a:ext cx="2194718" cy="375920"/>
        </a:xfrm>
        <a:prstGeom prst="chevron">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Conceptual Design</a:t>
          </a:r>
        </a:p>
      </dsp:txBody>
      <dsp:txXfrm>
        <a:off x="2166977" y="392006"/>
        <a:ext cx="1818798" cy="375920"/>
      </dsp:txXfrm>
    </dsp:sp>
    <dsp:sp modelId="{FEB16CA4-E760-489B-B05E-FC4D55FC142C}">
      <dsp:nvSpPr>
        <dsp:cNvPr id="0" name=""/>
        <dsp:cNvSpPr/>
      </dsp:nvSpPr>
      <dsp:spPr>
        <a:xfrm>
          <a:off x="3954264" y="392006"/>
          <a:ext cx="2194718" cy="375920"/>
        </a:xfrm>
        <a:prstGeom prst="chevron">
          <a:avLst/>
        </a:prstGeom>
        <a:solidFill>
          <a:srgbClr val="C8F2D2"/>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Preliminary Design</a:t>
          </a:r>
        </a:p>
      </dsp:txBody>
      <dsp:txXfrm>
        <a:off x="4142224" y="392006"/>
        <a:ext cx="1818798" cy="375920"/>
      </dsp:txXfrm>
    </dsp:sp>
    <dsp:sp modelId="{717DA942-FBF9-4EC8-9DE7-A11F0B719B12}">
      <dsp:nvSpPr>
        <dsp:cNvPr id="0" name=""/>
        <dsp:cNvSpPr/>
      </dsp:nvSpPr>
      <dsp:spPr>
        <a:xfrm>
          <a:off x="5929510" y="392006"/>
          <a:ext cx="2194718" cy="375920"/>
        </a:xfrm>
        <a:prstGeom prst="chevron">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err="1"/>
            <a:t>Proj</a:t>
          </a:r>
          <a:r>
            <a:rPr lang="en-US" sz="1600" kern="1200"/>
            <a:t>. Management</a:t>
          </a:r>
        </a:p>
      </dsp:txBody>
      <dsp:txXfrm>
        <a:off x="6117470" y="392006"/>
        <a:ext cx="1818798" cy="37592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88E64C-E8BE-41DC-A1DD-718EA9F8BE22}">
      <dsp:nvSpPr>
        <dsp:cNvPr id="0" name=""/>
        <dsp:cNvSpPr/>
      </dsp:nvSpPr>
      <dsp:spPr>
        <a:xfrm>
          <a:off x="0" y="251615"/>
          <a:ext cx="3744694" cy="3528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CFD2096-6BCF-4595-BE55-1496573073CF}">
      <dsp:nvSpPr>
        <dsp:cNvPr id="0" name=""/>
        <dsp:cNvSpPr/>
      </dsp:nvSpPr>
      <dsp:spPr>
        <a:xfrm>
          <a:off x="187234" y="44975"/>
          <a:ext cx="2621285" cy="4132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78" tIns="0" rIns="99078" bIns="0" numCol="1" spcCol="1270" anchor="ctr" anchorCtr="0">
          <a:noAutofit/>
        </a:bodyPr>
        <a:lstStyle/>
        <a:p>
          <a:pPr marL="0" lvl="0" indent="0" algn="l" defTabSz="622300">
            <a:lnSpc>
              <a:spcPct val="90000"/>
            </a:lnSpc>
            <a:spcBef>
              <a:spcPct val="0"/>
            </a:spcBef>
            <a:spcAft>
              <a:spcPct val="35000"/>
            </a:spcAft>
            <a:buNone/>
          </a:pPr>
          <a:r>
            <a:rPr lang="en-US" sz="1400" kern="1200"/>
            <a:t>Processing Equipment</a:t>
          </a:r>
        </a:p>
      </dsp:txBody>
      <dsp:txXfrm>
        <a:off x="207409" y="65150"/>
        <a:ext cx="2580935" cy="372930"/>
      </dsp:txXfrm>
    </dsp:sp>
    <dsp:sp modelId="{E0124545-A72E-4FFE-B9BF-8103A9BAF1B5}">
      <dsp:nvSpPr>
        <dsp:cNvPr id="0" name=""/>
        <dsp:cNvSpPr/>
      </dsp:nvSpPr>
      <dsp:spPr>
        <a:xfrm>
          <a:off x="0" y="886655"/>
          <a:ext cx="3744694" cy="3528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1F66D66-30DB-4D63-A376-1AC0148B7D7A}">
      <dsp:nvSpPr>
        <dsp:cNvPr id="0" name=""/>
        <dsp:cNvSpPr/>
      </dsp:nvSpPr>
      <dsp:spPr>
        <a:xfrm>
          <a:off x="187234" y="680015"/>
          <a:ext cx="2621285" cy="4132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78" tIns="0" rIns="99078" bIns="0" numCol="1" spcCol="1270" anchor="ctr" anchorCtr="0">
          <a:noAutofit/>
        </a:bodyPr>
        <a:lstStyle/>
        <a:p>
          <a:pPr marL="0" lvl="0" indent="0" algn="l" defTabSz="622300">
            <a:lnSpc>
              <a:spcPct val="90000"/>
            </a:lnSpc>
            <a:spcBef>
              <a:spcPct val="0"/>
            </a:spcBef>
            <a:spcAft>
              <a:spcPct val="35000"/>
            </a:spcAft>
            <a:buNone/>
          </a:pPr>
          <a:r>
            <a:rPr lang="en-US" sz="1400" kern="1200"/>
            <a:t>Circuitry</a:t>
          </a:r>
        </a:p>
      </dsp:txBody>
      <dsp:txXfrm>
        <a:off x="207409" y="700190"/>
        <a:ext cx="2580935" cy="372930"/>
      </dsp:txXfrm>
    </dsp:sp>
    <dsp:sp modelId="{CE65CC90-FE6A-453E-98B3-DE5C9EAAEB3F}">
      <dsp:nvSpPr>
        <dsp:cNvPr id="0" name=""/>
        <dsp:cNvSpPr/>
      </dsp:nvSpPr>
      <dsp:spPr>
        <a:xfrm>
          <a:off x="0" y="1521695"/>
          <a:ext cx="3744694" cy="3528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9781F9-0214-4CE5-A638-DD1757F9F5F3}">
      <dsp:nvSpPr>
        <dsp:cNvPr id="0" name=""/>
        <dsp:cNvSpPr/>
      </dsp:nvSpPr>
      <dsp:spPr>
        <a:xfrm>
          <a:off x="187234" y="1315055"/>
          <a:ext cx="2621285" cy="4132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78" tIns="0" rIns="99078" bIns="0" numCol="1" spcCol="1270" anchor="ctr" anchorCtr="0">
          <a:noAutofit/>
        </a:bodyPr>
        <a:lstStyle/>
        <a:p>
          <a:pPr marL="0" lvl="0" indent="0" algn="l" defTabSz="622300">
            <a:lnSpc>
              <a:spcPct val="90000"/>
            </a:lnSpc>
            <a:spcBef>
              <a:spcPct val="0"/>
            </a:spcBef>
            <a:spcAft>
              <a:spcPct val="35000"/>
            </a:spcAft>
            <a:buNone/>
          </a:pPr>
          <a:r>
            <a:rPr lang="en-US" sz="1400" kern="1200"/>
            <a:t>Batteries</a:t>
          </a:r>
        </a:p>
      </dsp:txBody>
      <dsp:txXfrm>
        <a:off x="207409" y="1335230"/>
        <a:ext cx="2580935" cy="37293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AB424-5D6F-4B5D-BBB4-F181D4359534}">
      <dsp:nvSpPr>
        <dsp:cNvPr id="0" name=""/>
        <dsp:cNvSpPr/>
      </dsp:nvSpPr>
      <dsp:spPr>
        <a:xfrm>
          <a:off x="3770" y="392006"/>
          <a:ext cx="2194718" cy="375920"/>
        </a:xfrm>
        <a:prstGeom prst="chevron">
          <a:avLst/>
        </a:prstGeom>
        <a:no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System Decomp.</a:t>
          </a:r>
        </a:p>
      </dsp:txBody>
      <dsp:txXfrm>
        <a:off x="191730" y="392006"/>
        <a:ext cx="1818798" cy="375920"/>
      </dsp:txXfrm>
    </dsp:sp>
    <dsp:sp modelId="{36BA78E5-7445-4546-8349-0F74A68A066C}">
      <dsp:nvSpPr>
        <dsp:cNvPr id="0" name=""/>
        <dsp:cNvSpPr/>
      </dsp:nvSpPr>
      <dsp:spPr>
        <a:xfrm>
          <a:off x="1979017" y="392006"/>
          <a:ext cx="2194718" cy="375920"/>
        </a:xfrm>
        <a:prstGeom prst="chevron">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Conceptual Design</a:t>
          </a:r>
        </a:p>
      </dsp:txBody>
      <dsp:txXfrm>
        <a:off x="2166977" y="392006"/>
        <a:ext cx="1818798" cy="375920"/>
      </dsp:txXfrm>
    </dsp:sp>
    <dsp:sp modelId="{FEB16CA4-E760-489B-B05E-FC4D55FC142C}">
      <dsp:nvSpPr>
        <dsp:cNvPr id="0" name=""/>
        <dsp:cNvSpPr/>
      </dsp:nvSpPr>
      <dsp:spPr>
        <a:xfrm>
          <a:off x="3954264" y="392006"/>
          <a:ext cx="2194718" cy="375920"/>
        </a:xfrm>
        <a:prstGeom prst="chevron">
          <a:avLst/>
        </a:prstGeom>
        <a:solidFill>
          <a:srgbClr val="C8F2D2"/>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Preliminary Design</a:t>
          </a:r>
        </a:p>
      </dsp:txBody>
      <dsp:txXfrm>
        <a:off x="4142224" y="392006"/>
        <a:ext cx="1818798" cy="375920"/>
      </dsp:txXfrm>
    </dsp:sp>
    <dsp:sp modelId="{717DA942-FBF9-4EC8-9DE7-A11F0B719B12}">
      <dsp:nvSpPr>
        <dsp:cNvPr id="0" name=""/>
        <dsp:cNvSpPr/>
      </dsp:nvSpPr>
      <dsp:spPr>
        <a:xfrm>
          <a:off x="5929510" y="392006"/>
          <a:ext cx="2194718" cy="375920"/>
        </a:xfrm>
        <a:prstGeom prst="chevron">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err="1"/>
            <a:t>Proj</a:t>
          </a:r>
          <a:r>
            <a:rPr lang="en-US" sz="1600" kern="1200"/>
            <a:t>. Management</a:t>
          </a:r>
        </a:p>
      </dsp:txBody>
      <dsp:txXfrm>
        <a:off x="6117470" y="392006"/>
        <a:ext cx="1818798" cy="37592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88E64C-E8BE-41DC-A1DD-718EA9F8BE22}">
      <dsp:nvSpPr>
        <dsp:cNvPr id="0" name=""/>
        <dsp:cNvSpPr/>
      </dsp:nvSpPr>
      <dsp:spPr>
        <a:xfrm>
          <a:off x="0" y="251615"/>
          <a:ext cx="3744694" cy="3528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CFD2096-6BCF-4595-BE55-1496573073CF}">
      <dsp:nvSpPr>
        <dsp:cNvPr id="0" name=""/>
        <dsp:cNvSpPr/>
      </dsp:nvSpPr>
      <dsp:spPr>
        <a:xfrm>
          <a:off x="187234" y="44975"/>
          <a:ext cx="2621285" cy="4132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78" tIns="0" rIns="99078" bIns="0" numCol="1" spcCol="1270" anchor="ctr" anchorCtr="0">
          <a:noAutofit/>
        </a:bodyPr>
        <a:lstStyle/>
        <a:p>
          <a:pPr marL="0" lvl="0" indent="0" algn="l" defTabSz="622300">
            <a:lnSpc>
              <a:spcPct val="90000"/>
            </a:lnSpc>
            <a:spcBef>
              <a:spcPct val="0"/>
            </a:spcBef>
            <a:spcAft>
              <a:spcPct val="35000"/>
            </a:spcAft>
            <a:buNone/>
          </a:pPr>
          <a:r>
            <a:rPr lang="en-US" sz="1400" kern="1200"/>
            <a:t>Processing Equipment</a:t>
          </a:r>
        </a:p>
      </dsp:txBody>
      <dsp:txXfrm>
        <a:off x="207409" y="65150"/>
        <a:ext cx="2580935" cy="372930"/>
      </dsp:txXfrm>
    </dsp:sp>
    <dsp:sp modelId="{E0124545-A72E-4FFE-B9BF-8103A9BAF1B5}">
      <dsp:nvSpPr>
        <dsp:cNvPr id="0" name=""/>
        <dsp:cNvSpPr/>
      </dsp:nvSpPr>
      <dsp:spPr>
        <a:xfrm>
          <a:off x="0" y="886655"/>
          <a:ext cx="3744694" cy="3528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1F66D66-30DB-4D63-A376-1AC0148B7D7A}">
      <dsp:nvSpPr>
        <dsp:cNvPr id="0" name=""/>
        <dsp:cNvSpPr/>
      </dsp:nvSpPr>
      <dsp:spPr>
        <a:xfrm>
          <a:off x="187234" y="680015"/>
          <a:ext cx="2621285" cy="4132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78" tIns="0" rIns="99078" bIns="0" numCol="1" spcCol="1270" anchor="ctr" anchorCtr="0">
          <a:noAutofit/>
        </a:bodyPr>
        <a:lstStyle/>
        <a:p>
          <a:pPr marL="0" lvl="0" indent="0" algn="l" defTabSz="622300">
            <a:lnSpc>
              <a:spcPct val="90000"/>
            </a:lnSpc>
            <a:spcBef>
              <a:spcPct val="0"/>
            </a:spcBef>
            <a:spcAft>
              <a:spcPct val="35000"/>
            </a:spcAft>
            <a:buNone/>
          </a:pPr>
          <a:r>
            <a:rPr lang="en-US" sz="1400" kern="1200"/>
            <a:t>Circuitry</a:t>
          </a:r>
        </a:p>
      </dsp:txBody>
      <dsp:txXfrm>
        <a:off x="207409" y="700190"/>
        <a:ext cx="2580935" cy="372930"/>
      </dsp:txXfrm>
    </dsp:sp>
    <dsp:sp modelId="{CE65CC90-FE6A-453E-98B3-DE5C9EAAEB3F}">
      <dsp:nvSpPr>
        <dsp:cNvPr id="0" name=""/>
        <dsp:cNvSpPr/>
      </dsp:nvSpPr>
      <dsp:spPr>
        <a:xfrm>
          <a:off x="0" y="1521695"/>
          <a:ext cx="3744694" cy="3528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9781F9-0214-4CE5-A638-DD1757F9F5F3}">
      <dsp:nvSpPr>
        <dsp:cNvPr id="0" name=""/>
        <dsp:cNvSpPr/>
      </dsp:nvSpPr>
      <dsp:spPr>
        <a:xfrm>
          <a:off x="187234" y="1315055"/>
          <a:ext cx="2621285" cy="4132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78" tIns="0" rIns="99078" bIns="0" numCol="1" spcCol="1270" anchor="ctr" anchorCtr="0">
          <a:noAutofit/>
        </a:bodyPr>
        <a:lstStyle/>
        <a:p>
          <a:pPr marL="0" lvl="0" indent="0" algn="l" defTabSz="622300">
            <a:lnSpc>
              <a:spcPct val="90000"/>
            </a:lnSpc>
            <a:spcBef>
              <a:spcPct val="0"/>
            </a:spcBef>
            <a:spcAft>
              <a:spcPct val="35000"/>
            </a:spcAft>
            <a:buNone/>
          </a:pPr>
          <a:r>
            <a:rPr lang="en-US" sz="1400" kern="1200"/>
            <a:t>Batteries</a:t>
          </a:r>
        </a:p>
      </dsp:txBody>
      <dsp:txXfrm>
        <a:off x="207409" y="1335230"/>
        <a:ext cx="2580935" cy="37293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AB424-5D6F-4B5D-BBB4-F181D4359534}">
      <dsp:nvSpPr>
        <dsp:cNvPr id="0" name=""/>
        <dsp:cNvSpPr/>
      </dsp:nvSpPr>
      <dsp:spPr>
        <a:xfrm>
          <a:off x="3770" y="392006"/>
          <a:ext cx="2194718" cy="375920"/>
        </a:xfrm>
        <a:prstGeom prst="chevron">
          <a:avLst/>
        </a:prstGeom>
        <a:no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System Decomp.</a:t>
          </a:r>
        </a:p>
      </dsp:txBody>
      <dsp:txXfrm>
        <a:off x="191730" y="392006"/>
        <a:ext cx="1818798" cy="375920"/>
      </dsp:txXfrm>
    </dsp:sp>
    <dsp:sp modelId="{36BA78E5-7445-4546-8349-0F74A68A066C}">
      <dsp:nvSpPr>
        <dsp:cNvPr id="0" name=""/>
        <dsp:cNvSpPr/>
      </dsp:nvSpPr>
      <dsp:spPr>
        <a:xfrm>
          <a:off x="1979017" y="392006"/>
          <a:ext cx="2194718" cy="375920"/>
        </a:xfrm>
        <a:prstGeom prst="chevron">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Conceptual Design</a:t>
          </a:r>
        </a:p>
      </dsp:txBody>
      <dsp:txXfrm>
        <a:off x="2166977" y="392006"/>
        <a:ext cx="1818798" cy="375920"/>
      </dsp:txXfrm>
    </dsp:sp>
    <dsp:sp modelId="{FEB16CA4-E760-489B-B05E-FC4D55FC142C}">
      <dsp:nvSpPr>
        <dsp:cNvPr id="0" name=""/>
        <dsp:cNvSpPr/>
      </dsp:nvSpPr>
      <dsp:spPr>
        <a:xfrm>
          <a:off x="3954264" y="392006"/>
          <a:ext cx="2194718" cy="375920"/>
        </a:xfrm>
        <a:prstGeom prst="chevron">
          <a:avLst/>
        </a:prstGeom>
        <a:solidFill>
          <a:srgbClr val="C8F2D2"/>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Preliminary Design</a:t>
          </a:r>
        </a:p>
      </dsp:txBody>
      <dsp:txXfrm>
        <a:off x="4142224" y="392006"/>
        <a:ext cx="1818798" cy="375920"/>
      </dsp:txXfrm>
    </dsp:sp>
    <dsp:sp modelId="{717DA942-FBF9-4EC8-9DE7-A11F0B719B12}">
      <dsp:nvSpPr>
        <dsp:cNvPr id="0" name=""/>
        <dsp:cNvSpPr/>
      </dsp:nvSpPr>
      <dsp:spPr>
        <a:xfrm>
          <a:off x="5929510" y="392006"/>
          <a:ext cx="2194718" cy="375920"/>
        </a:xfrm>
        <a:prstGeom prst="chevron">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err="1"/>
            <a:t>Proj</a:t>
          </a:r>
          <a:r>
            <a:rPr lang="en-US" sz="1600" kern="1200"/>
            <a:t>. Management</a:t>
          </a:r>
        </a:p>
      </dsp:txBody>
      <dsp:txXfrm>
        <a:off x="6117470" y="392006"/>
        <a:ext cx="1818798" cy="37592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AB424-5D6F-4B5D-BBB4-F181D4359534}">
      <dsp:nvSpPr>
        <dsp:cNvPr id="0" name=""/>
        <dsp:cNvSpPr/>
      </dsp:nvSpPr>
      <dsp:spPr>
        <a:xfrm>
          <a:off x="3770" y="392006"/>
          <a:ext cx="2194718" cy="375920"/>
        </a:xfrm>
        <a:prstGeom prst="chevron">
          <a:avLst/>
        </a:prstGeom>
        <a:no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System Decomp.</a:t>
          </a:r>
        </a:p>
      </dsp:txBody>
      <dsp:txXfrm>
        <a:off x="191730" y="392006"/>
        <a:ext cx="1818798" cy="375920"/>
      </dsp:txXfrm>
    </dsp:sp>
    <dsp:sp modelId="{36BA78E5-7445-4546-8349-0F74A68A066C}">
      <dsp:nvSpPr>
        <dsp:cNvPr id="0" name=""/>
        <dsp:cNvSpPr/>
      </dsp:nvSpPr>
      <dsp:spPr>
        <a:xfrm>
          <a:off x="1979017" y="392006"/>
          <a:ext cx="2194718" cy="375920"/>
        </a:xfrm>
        <a:prstGeom prst="chevron">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Conceptual Design</a:t>
          </a:r>
        </a:p>
      </dsp:txBody>
      <dsp:txXfrm>
        <a:off x="2166977" y="392006"/>
        <a:ext cx="1818798" cy="375920"/>
      </dsp:txXfrm>
    </dsp:sp>
    <dsp:sp modelId="{FEB16CA4-E760-489B-B05E-FC4D55FC142C}">
      <dsp:nvSpPr>
        <dsp:cNvPr id="0" name=""/>
        <dsp:cNvSpPr/>
      </dsp:nvSpPr>
      <dsp:spPr>
        <a:xfrm>
          <a:off x="3954264" y="392006"/>
          <a:ext cx="2194718" cy="375920"/>
        </a:xfrm>
        <a:prstGeom prst="chevron">
          <a:avLst/>
        </a:prstGeom>
        <a:solidFill>
          <a:srgbClr val="C8F2D2"/>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Preliminary Design</a:t>
          </a:r>
        </a:p>
      </dsp:txBody>
      <dsp:txXfrm>
        <a:off x="4142224" y="392006"/>
        <a:ext cx="1818798" cy="375920"/>
      </dsp:txXfrm>
    </dsp:sp>
    <dsp:sp modelId="{717DA942-FBF9-4EC8-9DE7-A11F0B719B12}">
      <dsp:nvSpPr>
        <dsp:cNvPr id="0" name=""/>
        <dsp:cNvSpPr/>
      </dsp:nvSpPr>
      <dsp:spPr>
        <a:xfrm>
          <a:off x="5929510" y="392006"/>
          <a:ext cx="2194718" cy="375920"/>
        </a:xfrm>
        <a:prstGeom prst="chevron">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err="1"/>
            <a:t>Proj</a:t>
          </a:r>
          <a:r>
            <a:rPr lang="en-US" sz="1600" kern="1200"/>
            <a:t>. Management</a:t>
          </a:r>
        </a:p>
      </dsp:txBody>
      <dsp:txXfrm>
        <a:off x="6117470" y="392006"/>
        <a:ext cx="1818798" cy="37592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AB424-5D6F-4B5D-BBB4-F181D4359534}">
      <dsp:nvSpPr>
        <dsp:cNvPr id="0" name=""/>
        <dsp:cNvSpPr/>
      </dsp:nvSpPr>
      <dsp:spPr>
        <a:xfrm>
          <a:off x="3770" y="392006"/>
          <a:ext cx="2194718" cy="375920"/>
        </a:xfrm>
        <a:prstGeom prst="chevron">
          <a:avLst/>
        </a:prstGeom>
        <a:no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System Decomp.</a:t>
          </a:r>
        </a:p>
      </dsp:txBody>
      <dsp:txXfrm>
        <a:off x="191730" y="392006"/>
        <a:ext cx="1818798" cy="375920"/>
      </dsp:txXfrm>
    </dsp:sp>
    <dsp:sp modelId="{36BA78E5-7445-4546-8349-0F74A68A066C}">
      <dsp:nvSpPr>
        <dsp:cNvPr id="0" name=""/>
        <dsp:cNvSpPr/>
      </dsp:nvSpPr>
      <dsp:spPr>
        <a:xfrm>
          <a:off x="1979017" y="392006"/>
          <a:ext cx="2194718" cy="375920"/>
        </a:xfrm>
        <a:prstGeom prst="chevron">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Conceptual Design</a:t>
          </a:r>
        </a:p>
      </dsp:txBody>
      <dsp:txXfrm>
        <a:off x="2166977" y="392006"/>
        <a:ext cx="1818798" cy="375920"/>
      </dsp:txXfrm>
    </dsp:sp>
    <dsp:sp modelId="{FEB16CA4-E760-489B-B05E-FC4D55FC142C}">
      <dsp:nvSpPr>
        <dsp:cNvPr id="0" name=""/>
        <dsp:cNvSpPr/>
      </dsp:nvSpPr>
      <dsp:spPr>
        <a:xfrm>
          <a:off x="3954264" y="392006"/>
          <a:ext cx="2194718" cy="375920"/>
        </a:xfrm>
        <a:prstGeom prst="chevron">
          <a:avLst/>
        </a:prstGeom>
        <a:solidFill>
          <a:schemeClr val="bg1"/>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Preliminary Design</a:t>
          </a:r>
        </a:p>
      </dsp:txBody>
      <dsp:txXfrm>
        <a:off x="4142224" y="392006"/>
        <a:ext cx="1818798" cy="375920"/>
      </dsp:txXfrm>
    </dsp:sp>
    <dsp:sp modelId="{717DA942-FBF9-4EC8-9DE7-A11F0B719B12}">
      <dsp:nvSpPr>
        <dsp:cNvPr id="0" name=""/>
        <dsp:cNvSpPr/>
      </dsp:nvSpPr>
      <dsp:spPr>
        <a:xfrm>
          <a:off x="5929510" y="392006"/>
          <a:ext cx="2194718" cy="375920"/>
        </a:xfrm>
        <a:prstGeom prst="chevron">
          <a:avLst/>
        </a:prstGeom>
        <a:solidFill>
          <a:schemeClr val="accent5">
            <a:lumMod val="20000"/>
            <a:lumOff val="8000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err="1"/>
            <a:t>Proj</a:t>
          </a:r>
          <a:r>
            <a:rPr lang="en-US" sz="1600" kern="1200"/>
            <a:t>. Management</a:t>
          </a:r>
        </a:p>
      </dsp:txBody>
      <dsp:txXfrm>
        <a:off x="6117470" y="392006"/>
        <a:ext cx="1818798" cy="37592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AB424-5D6F-4B5D-BBB4-F181D4359534}">
      <dsp:nvSpPr>
        <dsp:cNvPr id="0" name=""/>
        <dsp:cNvSpPr/>
      </dsp:nvSpPr>
      <dsp:spPr>
        <a:xfrm>
          <a:off x="3770" y="392006"/>
          <a:ext cx="2194718" cy="375920"/>
        </a:xfrm>
        <a:prstGeom prst="chevron">
          <a:avLst/>
        </a:prstGeom>
        <a:no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System Decomp.</a:t>
          </a:r>
        </a:p>
      </dsp:txBody>
      <dsp:txXfrm>
        <a:off x="191730" y="392006"/>
        <a:ext cx="1818798" cy="375920"/>
      </dsp:txXfrm>
    </dsp:sp>
    <dsp:sp modelId="{36BA78E5-7445-4546-8349-0F74A68A066C}">
      <dsp:nvSpPr>
        <dsp:cNvPr id="0" name=""/>
        <dsp:cNvSpPr/>
      </dsp:nvSpPr>
      <dsp:spPr>
        <a:xfrm>
          <a:off x="1979017" y="392006"/>
          <a:ext cx="2194718" cy="375920"/>
        </a:xfrm>
        <a:prstGeom prst="chevron">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Conceptual Design</a:t>
          </a:r>
        </a:p>
      </dsp:txBody>
      <dsp:txXfrm>
        <a:off x="2166977" y="392006"/>
        <a:ext cx="1818798" cy="375920"/>
      </dsp:txXfrm>
    </dsp:sp>
    <dsp:sp modelId="{FEB16CA4-E760-489B-B05E-FC4D55FC142C}">
      <dsp:nvSpPr>
        <dsp:cNvPr id="0" name=""/>
        <dsp:cNvSpPr/>
      </dsp:nvSpPr>
      <dsp:spPr>
        <a:xfrm>
          <a:off x="3954264" y="392006"/>
          <a:ext cx="2194718" cy="375920"/>
        </a:xfrm>
        <a:prstGeom prst="chevron">
          <a:avLst/>
        </a:prstGeom>
        <a:solidFill>
          <a:schemeClr val="bg1"/>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Preliminary Design</a:t>
          </a:r>
        </a:p>
      </dsp:txBody>
      <dsp:txXfrm>
        <a:off x="4142224" y="392006"/>
        <a:ext cx="1818798" cy="375920"/>
      </dsp:txXfrm>
    </dsp:sp>
    <dsp:sp modelId="{717DA942-FBF9-4EC8-9DE7-A11F0B719B12}">
      <dsp:nvSpPr>
        <dsp:cNvPr id="0" name=""/>
        <dsp:cNvSpPr/>
      </dsp:nvSpPr>
      <dsp:spPr>
        <a:xfrm>
          <a:off x="5929510" y="392006"/>
          <a:ext cx="2194718" cy="375920"/>
        </a:xfrm>
        <a:prstGeom prst="chevron">
          <a:avLst/>
        </a:prstGeom>
        <a:solidFill>
          <a:schemeClr val="accent5">
            <a:lumMod val="20000"/>
            <a:lumOff val="8000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err="1"/>
            <a:t>Proj</a:t>
          </a:r>
          <a:r>
            <a:rPr lang="en-US" sz="1600" kern="1200"/>
            <a:t>. Management</a:t>
          </a:r>
        </a:p>
      </dsp:txBody>
      <dsp:txXfrm>
        <a:off x="6117470" y="392006"/>
        <a:ext cx="1818798" cy="37592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AB424-5D6F-4B5D-BBB4-F181D4359534}">
      <dsp:nvSpPr>
        <dsp:cNvPr id="0" name=""/>
        <dsp:cNvSpPr/>
      </dsp:nvSpPr>
      <dsp:spPr>
        <a:xfrm>
          <a:off x="3770" y="392006"/>
          <a:ext cx="2194718" cy="375920"/>
        </a:xfrm>
        <a:prstGeom prst="chevron">
          <a:avLst/>
        </a:prstGeom>
        <a:no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System Decomp.</a:t>
          </a:r>
        </a:p>
      </dsp:txBody>
      <dsp:txXfrm>
        <a:off x="191730" y="392006"/>
        <a:ext cx="1818798" cy="375920"/>
      </dsp:txXfrm>
    </dsp:sp>
    <dsp:sp modelId="{36BA78E5-7445-4546-8349-0F74A68A066C}">
      <dsp:nvSpPr>
        <dsp:cNvPr id="0" name=""/>
        <dsp:cNvSpPr/>
      </dsp:nvSpPr>
      <dsp:spPr>
        <a:xfrm>
          <a:off x="1979017" y="392006"/>
          <a:ext cx="2194718" cy="375920"/>
        </a:xfrm>
        <a:prstGeom prst="chevron">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Conceptual Design</a:t>
          </a:r>
        </a:p>
      </dsp:txBody>
      <dsp:txXfrm>
        <a:off x="2166977" y="392006"/>
        <a:ext cx="1818798" cy="375920"/>
      </dsp:txXfrm>
    </dsp:sp>
    <dsp:sp modelId="{FEB16CA4-E760-489B-B05E-FC4D55FC142C}">
      <dsp:nvSpPr>
        <dsp:cNvPr id="0" name=""/>
        <dsp:cNvSpPr/>
      </dsp:nvSpPr>
      <dsp:spPr>
        <a:xfrm>
          <a:off x="3954264" y="392006"/>
          <a:ext cx="2194718" cy="375920"/>
        </a:xfrm>
        <a:prstGeom prst="chevron">
          <a:avLst/>
        </a:prstGeom>
        <a:solidFill>
          <a:schemeClr val="bg1"/>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Preliminary Design</a:t>
          </a:r>
        </a:p>
      </dsp:txBody>
      <dsp:txXfrm>
        <a:off x="4142224" y="392006"/>
        <a:ext cx="1818798" cy="375920"/>
      </dsp:txXfrm>
    </dsp:sp>
    <dsp:sp modelId="{717DA942-FBF9-4EC8-9DE7-A11F0B719B12}">
      <dsp:nvSpPr>
        <dsp:cNvPr id="0" name=""/>
        <dsp:cNvSpPr/>
      </dsp:nvSpPr>
      <dsp:spPr>
        <a:xfrm>
          <a:off x="5929510" y="392006"/>
          <a:ext cx="2194718" cy="375920"/>
        </a:xfrm>
        <a:prstGeom prst="chevron">
          <a:avLst/>
        </a:prstGeom>
        <a:solidFill>
          <a:schemeClr val="accent5">
            <a:lumMod val="20000"/>
            <a:lumOff val="8000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err="1"/>
            <a:t>Proj</a:t>
          </a:r>
          <a:r>
            <a:rPr lang="en-US" sz="1600" kern="1200"/>
            <a:t>. Management</a:t>
          </a:r>
        </a:p>
      </dsp:txBody>
      <dsp:txXfrm>
        <a:off x="6117470" y="392006"/>
        <a:ext cx="1818798" cy="375920"/>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AB424-5D6F-4B5D-BBB4-F181D4359534}">
      <dsp:nvSpPr>
        <dsp:cNvPr id="0" name=""/>
        <dsp:cNvSpPr/>
      </dsp:nvSpPr>
      <dsp:spPr>
        <a:xfrm>
          <a:off x="3770" y="392006"/>
          <a:ext cx="2194718" cy="375920"/>
        </a:xfrm>
        <a:prstGeom prst="chevron">
          <a:avLst/>
        </a:prstGeom>
        <a:no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System Decomp.</a:t>
          </a:r>
        </a:p>
      </dsp:txBody>
      <dsp:txXfrm>
        <a:off x="191730" y="392006"/>
        <a:ext cx="1818798" cy="375920"/>
      </dsp:txXfrm>
    </dsp:sp>
    <dsp:sp modelId="{36BA78E5-7445-4546-8349-0F74A68A066C}">
      <dsp:nvSpPr>
        <dsp:cNvPr id="0" name=""/>
        <dsp:cNvSpPr/>
      </dsp:nvSpPr>
      <dsp:spPr>
        <a:xfrm>
          <a:off x="1979017" y="392006"/>
          <a:ext cx="2194718" cy="375920"/>
        </a:xfrm>
        <a:prstGeom prst="chevron">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Conceptual Design</a:t>
          </a:r>
        </a:p>
      </dsp:txBody>
      <dsp:txXfrm>
        <a:off x="2166977" y="392006"/>
        <a:ext cx="1818798" cy="375920"/>
      </dsp:txXfrm>
    </dsp:sp>
    <dsp:sp modelId="{FEB16CA4-E760-489B-B05E-FC4D55FC142C}">
      <dsp:nvSpPr>
        <dsp:cNvPr id="0" name=""/>
        <dsp:cNvSpPr/>
      </dsp:nvSpPr>
      <dsp:spPr>
        <a:xfrm>
          <a:off x="3954264" y="392006"/>
          <a:ext cx="2194718" cy="375920"/>
        </a:xfrm>
        <a:prstGeom prst="chevron">
          <a:avLst/>
        </a:prstGeom>
        <a:solidFill>
          <a:schemeClr val="bg1"/>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Preliminary Design</a:t>
          </a:r>
        </a:p>
      </dsp:txBody>
      <dsp:txXfrm>
        <a:off x="4142224" y="392006"/>
        <a:ext cx="1818798" cy="375920"/>
      </dsp:txXfrm>
    </dsp:sp>
    <dsp:sp modelId="{717DA942-FBF9-4EC8-9DE7-A11F0B719B12}">
      <dsp:nvSpPr>
        <dsp:cNvPr id="0" name=""/>
        <dsp:cNvSpPr/>
      </dsp:nvSpPr>
      <dsp:spPr>
        <a:xfrm>
          <a:off x="5929510" y="392006"/>
          <a:ext cx="2194718" cy="375920"/>
        </a:xfrm>
        <a:prstGeom prst="chevron">
          <a:avLst/>
        </a:prstGeom>
        <a:solidFill>
          <a:schemeClr val="accent5">
            <a:lumMod val="20000"/>
            <a:lumOff val="8000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err="1"/>
            <a:t>Proj</a:t>
          </a:r>
          <a:r>
            <a:rPr lang="en-US" sz="1600" kern="1200"/>
            <a:t>. Management</a:t>
          </a:r>
        </a:p>
      </dsp:txBody>
      <dsp:txXfrm>
        <a:off x="6117470" y="392006"/>
        <a:ext cx="1818798" cy="3759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AB424-5D6F-4B5D-BBB4-F181D4359534}">
      <dsp:nvSpPr>
        <dsp:cNvPr id="0" name=""/>
        <dsp:cNvSpPr/>
      </dsp:nvSpPr>
      <dsp:spPr>
        <a:xfrm>
          <a:off x="3770" y="392006"/>
          <a:ext cx="2194718" cy="375920"/>
        </a:xfrm>
        <a:prstGeom prst="chevron">
          <a:avLst/>
        </a:prstGeom>
        <a:solidFill>
          <a:schemeClr val="tx2">
            <a:lumMod val="10000"/>
            <a:lumOff val="9000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System Decomp.</a:t>
          </a:r>
        </a:p>
      </dsp:txBody>
      <dsp:txXfrm>
        <a:off x="191730" y="392006"/>
        <a:ext cx="1818798" cy="375920"/>
      </dsp:txXfrm>
    </dsp:sp>
    <dsp:sp modelId="{36BA78E5-7445-4546-8349-0F74A68A066C}">
      <dsp:nvSpPr>
        <dsp:cNvPr id="0" name=""/>
        <dsp:cNvSpPr/>
      </dsp:nvSpPr>
      <dsp:spPr>
        <a:xfrm>
          <a:off x="1979017" y="392006"/>
          <a:ext cx="2194718" cy="375920"/>
        </a:xfrm>
        <a:prstGeom prst="chevron">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Conceptual Design</a:t>
          </a:r>
        </a:p>
      </dsp:txBody>
      <dsp:txXfrm>
        <a:off x="2166977" y="392006"/>
        <a:ext cx="1818798" cy="375920"/>
      </dsp:txXfrm>
    </dsp:sp>
    <dsp:sp modelId="{FEB16CA4-E760-489B-B05E-FC4D55FC142C}">
      <dsp:nvSpPr>
        <dsp:cNvPr id="0" name=""/>
        <dsp:cNvSpPr/>
      </dsp:nvSpPr>
      <dsp:spPr>
        <a:xfrm>
          <a:off x="3954264" y="392006"/>
          <a:ext cx="2194718" cy="375920"/>
        </a:xfrm>
        <a:prstGeom prst="chevron">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Preliminary Design</a:t>
          </a:r>
        </a:p>
      </dsp:txBody>
      <dsp:txXfrm>
        <a:off x="4142224" y="392006"/>
        <a:ext cx="1818798" cy="375920"/>
      </dsp:txXfrm>
    </dsp:sp>
    <dsp:sp modelId="{717DA942-FBF9-4EC8-9DE7-A11F0B719B12}">
      <dsp:nvSpPr>
        <dsp:cNvPr id="0" name=""/>
        <dsp:cNvSpPr/>
      </dsp:nvSpPr>
      <dsp:spPr>
        <a:xfrm>
          <a:off x="5929510" y="392006"/>
          <a:ext cx="2194718" cy="375920"/>
        </a:xfrm>
        <a:prstGeom prst="chevron">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err="1"/>
            <a:t>Proj</a:t>
          </a:r>
          <a:r>
            <a:rPr lang="en-US" sz="1600" kern="1200"/>
            <a:t>. Management</a:t>
          </a:r>
        </a:p>
      </dsp:txBody>
      <dsp:txXfrm>
        <a:off x="6117470" y="392006"/>
        <a:ext cx="1818798" cy="3759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AB424-5D6F-4B5D-BBB4-F181D4359534}">
      <dsp:nvSpPr>
        <dsp:cNvPr id="0" name=""/>
        <dsp:cNvSpPr/>
      </dsp:nvSpPr>
      <dsp:spPr>
        <a:xfrm>
          <a:off x="3770" y="392006"/>
          <a:ext cx="2194718" cy="375920"/>
        </a:xfrm>
        <a:prstGeom prst="chevron">
          <a:avLst/>
        </a:prstGeom>
        <a:solidFill>
          <a:schemeClr val="tx2">
            <a:lumMod val="10000"/>
            <a:lumOff val="9000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System Decomp.</a:t>
          </a:r>
        </a:p>
      </dsp:txBody>
      <dsp:txXfrm>
        <a:off x="191730" y="392006"/>
        <a:ext cx="1818798" cy="375920"/>
      </dsp:txXfrm>
    </dsp:sp>
    <dsp:sp modelId="{36BA78E5-7445-4546-8349-0F74A68A066C}">
      <dsp:nvSpPr>
        <dsp:cNvPr id="0" name=""/>
        <dsp:cNvSpPr/>
      </dsp:nvSpPr>
      <dsp:spPr>
        <a:xfrm>
          <a:off x="1979017" y="392006"/>
          <a:ext cx="2194718" cy="375920"/>
        </a:xfrm>
        <a:prstGeom prst="chevron">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Conceptual Design</a:t>
          </a:r>
        </a:p>
      </dsp:txBody>
      <dsp:txXfrm>
        <a:off x="2166977" y="392006"/>
        <a:ext cx="1818798" cy="375920"/>
      </dsp:txXfrm>
    </dsp:sp>
    <dsp:sp modelId="{FEB16CA4-E760-489B-B05E-FC4D55FC142C}">
      <dsp:nvSpPr>
        <dsp:cNvPr id="0" name=""/>
        <dsp:cNvSpPr/>
      </dsp:nvSpPr>
      <dsp:spPr>
        <a:xfrm>
          <a:off x="3954264" y="392006"/>
          <a:ext cx="2194718" cy="375920"/>
        </a:xfrm>
        <a:prstGeom prst="chevron">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Preliminary Design</a:t>
          </a:r>
        </a:p>
      </dsp:txBody>
      <dsp:txXfrm>
        <a:off x="4142224" y="392006"/>
        <a:ext cx="1818798" cy="375920"/>
      </dsp:txXfrm>
    </dsp:sp>
    <dsp:sp modelId="{717DA942-FBF9-4EC8-9DE7-A11F0B719B12}">
      <dsp:nvSpPr>
        <dsp:cNvPr id="0" name=""/>
        <dsp:cNvSpPr/>
      </dsp:nvSpPr>
      <dsp:spPr>
        <a:xfrm>
          <a:off x="5929510" y="392006"/>
          <a:ext cx="2194718" cy="375920"/>
        </a:xfrm>
        <a:prstGeom prst="chevron">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err="1"/>
            <a:t>Proj</a:t>
          </a:r>
          <a:r>
            <a:rPr lang="en-US" sz="1600" kern="1200"/>
            <a:t>. Management</a:t>
          </a:r>
        </a:p>
      </dsp:txBody>
      <dsp:txXfrm>
        <a:off x="6117470" y="392006"/>
        <a:ext cx="1818798" cy="3759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AB424-5D6F-4B5D-BBB4-F181D4359534}">
      <dsp:nvSpPr>
        <dsp:cNvPr id="0" name=""/>
        <dsp:cNvSpPr/>
      </dsp:nvSpPr>
      <dsp:spPr>
        <a:xfrm>
          <a:off x="3770" y="392006"/>
          <a:ext cx="2194718" cy="375920"/>
        </a:xfrm>
        <a:prstGeom prst="chevron">
          <a:avLst/>
        </a:prstGeom>
        <a:solidFill>
          <a:schemeClr val="tx2">
            <a:lumMod val="10000"/>
            <a:lumOff val="9000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System Decomp.</a:t>
          </a:r>
        </a:p>
      </dsp:txBody>
      <dsp:txXfrm>
        <a:off x="191730" y="392006"/>
        <a:ext cx="1818798" cy="375920"/>
      </dsp:txXfrm>
    </dsp:sp>
    <dsp:sp modelId="{36BA78E5-7445-4546-8349-0F74A68A066C}">
      <dsp:nvSpPr>
        <dsp:cNvPr id="0" name=""/>
        <dsp:cNvSpPr/>
      </dsp:nvSpPr>
      <dsp:spPr>
        <a:xfrm>
          <a:off x="1979017" y="392006"/>
          <a:ext cx="2194718" cy="375920"/>
        </a:xfrm>
        <a:prstGeom prst="chevron">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Conceptual Design</a:t>
          </a:r>
        </a:p>
      </dsp:txBody>
      <dsp:txXfrm>
        <a:off x="2166977" y="392006"/>
        <a:ext cx="1818798" cy="375920"/>
      </dsp:txXfrm>
    </dsp:sp>
    <dsp:sp modelId="{FEB16CA4-E760-489B-B05E-FC4D55FC142C}">
      <dsp:nvSpPr>
        <dsp:cNvPr id="0" name=""/>
        <dsp:cNvSpPr/>
      </dsp:nvSpPr>
      <dsp:spPr>
        <a:xfrm>
          <a:off x="3954264" y="392006"/>
          <a:ext cx="2194718" cy="375920"/>
        </a:xfrm>
        <a:prstGeom prst="chevron">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Preliminary Design</a:t>
          </a:r>
        </a:p>
      </dsp:txBody>
      <dsp:txXfrm>
        <a:off x="4142224" y="392006"/>
        <a:ext cx="1818798" cy="375920"/>
      </dsp:txXfrm>
    </dsp:sp>
    <dsp:sp modelId="{717DA942-FBF9-4EC8-9DE7-A11F0B719B12}">
      <dsp:nvSpPr>
        <dsp:cNvPr id="0" name=""/>
        <dsp:cNvSpPr/>
      </dsp:nvSpPr>
      <dsp:spPr>
        <a:xfrm>
          <a:off x="5929510" y="392006"/>
          <a:ext cx="2194718" cy="375920"/>
        </a:xfrm>
        <a:prstGeom prst="chevron">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err="1"/>
            <a:t>Proj</a:t>
          </a:r>
          <a:r>
            <a:rPr lang="en-US" sz="1600" kern="1200"/>
            <a:t>. Management</a:t>
          </a:r>
        </a:p>
      </dsp:txBody>
      <dsp:txXfrm>
        <a:off x="6117470" y="392006"/>
        <a:ext cx="1818798" cy="3759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AB424-5D6F-4B5D-BBB4-F181D4359534}">
      <dsp:nvSpPr>
        <dsp:cNvPr id="0" name=""/>
        <dsp:cNvSpPr/>
      </dsp:nvSpPr>
      <dsp:spPr>
        <a:xfrm>
          <a:off x="3770" y="392006"/>
          <a:ext cx="2194718" cy="375920"/>
        </a:xfrm>
        <a:prstGeom prst="chevron">
          <a:avLst/>
        </a:prstGeom>
        <a:solidFill>
          <a:schemeClr val="tx2">
            <a:lumMod val="10000"/>
            <a:lumOff val="9000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System Decomp.</a:t>
          </a:r>
        </a:p>
      </dsp:txBody>
      <dsp:txXfrm>
        <a:off x="191730" y="392006"/>
        <a:ext cx="1818798" cy="375920"/>
      </dsp:txXfrm>
    </dsp:sp>
    <dsp:sp modelId="{36BA78E5-7445-4546-8349-0F74A68A066C}">
      <dsp:nvSpPr>
        <dsp:cNvPr id="0" name=""/>
        <dsp:cNvSpPr/>
      </dsp:nvSpPr>
      <dsp:spPr>
        <a:xfrm>
          <a:off x="1979017" y="392006"/>
          <a:ext cx="2194718" cy="375920"/>
        </a:xfrm>
        <a:prstGeom prst="chevron">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Conceptual Design</a:t>
          </a:r>
        </a:p>
      </dsp:txBody>
      <dsp:txXfrm>
        <a:off x="2166977" y="392006"/>
        <a:ext cx="1818798" cy="375920"/>
      </dsp:txXfrm>
    </dsp:sp>
    <dsp:sp modelId="{FEB16CA4-E760-489B-B05E-FC4D55FC142C}">
      <dsp:nvSpPr>
        <dsp:cNvPr id="0" name=""/>
        <dsp:cNvSpPr/>
      </dsp:nvSpPr>
      <dsp:spPr>
        <a:xfrm>
          <a:off x="3954264" y="392006"/>
          <a:ext cx="2194718" cy="375920"/>
        </a:xfrm>
        <a:prstGeom prst="chevron">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Preliminary Design</a:t>
          </a:r>
        </a:p>
      </dsp:txBody>
      <dsp:txXfrm>
        <a:off x="4142224" y="392006"/>
        <a:ext cx="1818798" cy="375920"/>
      </dsp:txXfrm>
    </dsp:sp>
    <dsp:sp modelId="{717DA942-FBF9-4EC8-9DE7-A11F0B719B12}">
      <dsp:nvSpPr>
        <dsp:cNvPr id="0" name=""/>
        <dsp:cNvSpPr/>
      </dsp:nvSpPr>
      <dsp:spPr>
        <a:xfrm>
          <a:off x="5929510" y="392006"/>
          <a:ext cx="2194718" cy="375920"/>
        </a:xfrm>
        <a:prstGeom prst="chevron">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err="1"/>
            <a:t>Proj</a:t>
          </a:r>
          <a:r>
            <a:rPr lang="en-US" sz="1600" kern="1200"/>
            <a:t>. Management</a:t>
          </a:r>
        </a:p>
      </dsp:txBody>
      <dsp:txXfrm>
        <a:off x="6117470" y="392006"/>
        <a:ext cx="1818798" cy="37592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AB424-5D6F-4B5D-BBB4-F181D4359534}">
      <dsp:nvSpPr>
        <dsp:cNvPr id="0" name=""/>
        <dsp:cNvSpPr/>
      </dsp:nvSpPr>
      <dsp:spPr>
        <a:xfrm>
          <a:off x="3770" y="392006"/>
          <a:ext cx="2194718" cy="375920"/>
        </a:xfrm>
        <a:prstGeom prst="chevron">
          <a:avLst/>
        </a:prstGeom>
        <a:solidFill>
          <a:schemeClr val="tx2">
            <a:lumMod val="10000"/>
            <a:lumOff val="9000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System Decomp.</a:t>
          </a:r>
        </a:p>
      </dsp:txBody>
      <dsp:txXfrm>
        <a:off x="191730" y="392006"/>
        <a:ext cx="1818798" cy="375920"/>
      </dsp:txXfrm>
    </dsp:sp>
    <dsp:sp modelId="{36BA78E5-7445-4546-8349-0F74A68A066C}">
      <dsp:nvSpPr>
        <dsp:cNvPr id="0" name=""/>
        <dsp:cNvSpPr/>
      </dsp:nvSpPr>
      <dsp:spPr>
        <a:xfrm>
          <a:off x="1979017" y="392006"/>
          <a:ext cx="2194718" cy="375920"/>
        </a:xfrm>
        <a:prstGeom prst="chevron">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Conceptual Design</a:t>
          </a:r>
        </a:p>
      </dsp:txBody>
      <dsp:txXfrm>
        <a:off x="2166977" y="392006"/>
        <a:ext cx="1818798" cy="375920"/>
      </dsp:txXfrm>
    </dsp:sp>
    <dsp:sp modelId="{FEB16CA4-E760-489B-B05E-FC4D55FC142C}">
      <dsp:nvSpPr>
        <dsp:cNvPr id="0" name=""/>
        <dsp:cNvSpPr/>
      </dsp:nvSpPr>
      <dsp:spPr>
        <a:xfrm>
          <a:off x="3954264" y="392006"/>
          <a:ext cx="2194718" cy="375920"/>
        </a:xfrm>
        <a:prstGeom prst="chevron">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Preliminary Design</a:t>
          </a:r>
        </a:p>
      </dsp:txBody>
      <dsp:txXfrm>
        <a:off x="4142224" y="392006"/>
        <a:ext cx="1818798" cy="375920"/>
      </dsp:txXfrm>
    </dsp:sp>
    <dsp:sp modelId="{717DA942-FBF9-4EC8-9DE7-A11F0B719B12}">
      <dsp:nvSpPr>
        <dsp:cNvPr id="0" name=""/>
        <dsp:cNvSpPr/>
      </dsp:nvSpPr>
      <dsp:spPr>
        <a:xfrm>
          <a:off x="5929510" y="392006"/>
          <a:ext cx="2194718" cy="375920"/>
        </a:xfrm>
        <a:prstGeom prst="chevron">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err="1"/>
            <a:t>Proj</a:t>
          </a:r>
          <a:r>
            <a:rPr lang="en-US" sz="1600" kern="1200"/>
            <a:t>. Management</a:t>
          </a:r>
        </a:p>
      </dsp:txBody>
      <dsp:txXfrm>
        <a:off x="6117470" y="392006"/>
        <a:ext cx="1818798" cy="37592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AB424-5D6F-4B5D-BBB4-F181D4359534}">
      <dsp:nvSpPr>
        <dsp:cNvPr id="0" name=""/>
        <dsp:cNvSpPr/>
      </dsp:nvSpPr>
      <dsp:spPr>
        <a:xfrm>
          <a:off x="3770" y="392006"/>
          <a:ext cx="2194718" cy="375920"/>
        </a:xfrm>
        <a:prstGeom prst="chevron">
          <a:avLst/>
        </a:prstGeom>
        <a:solidFill>
          <a:schemeClr val="tx2">
            <a:lumMod val="10000"/>
            <a:lumOff val="9000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System Decomp.</a:t>
          </a:r>
        </a:p>
      </dsp:txBody>
      <dsp:txXfrm>
        <a:off x="191730" y="392006"/>
        <a:ext cx="1818798" cy="375920"/>
      </dsp:txXfrm>
    </dsp:sp>
    <dsp:sp modelId="{36BA78E5-7445-4546-8349-0F74A68A066C}">
      <dsp:nvSpPr>
        <dsp:cNvPr id="0" name=""/>
        <dsp:cNvSpPr/>
      </dsp:nvSpPr>
      <dsp:spPr>
        <a:xfrm>
          <a:off x="1979017" y="392006"/>
          <a:ext cx="2194718" cy="375920"/>
        </a:xfrm>
        <a:prstGeom prst="chevron">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Conceptual Design</a:t>
          </a:r>
        </a:p>
      </dsp:txBody>
      <dsp:txXfrm>
        <a:off x="2166977" y="392006"/>
        <a:ext cx="1818798" cy="375920"/>
      </dsp:txXfrm>
    </dsp:sp>
    <dsp:sp modelId="{FEB16CA4-E760-489B-B05E-FC4D55FC142C}">
      <dsp:nvSpPr>
        <dsp:cNvPr id="0" name=""/>
        <dsp:cNvSpPr/>
      </dsp:nvSpPr>
      <dsp:spPr>
        <a:xfrm>
          <a:off x="3954264" y="392006"/>
          <a:ext cx="2194718" cy="375920"/>
        </a:xfrm>
        <a:prstGeom prst="chevron">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Preliminary Design</a:t>
          </a:r>
        </a:p>
      </dsp:txBody>
      <dsp:txXfrm>
        <a:off x="4142224" y="392006"/>
        <a:ext cx="1818798" cy="375920"/>
      </dsp:txXfrm>
    </dsp:sp>
    <dsp:sp modelId="{717DA942-FBF9-4EC8-9DE7-A11F0B719B12}">
      <dsp:nvSpPr>
        <dsp:cNvPr id="0" name=""/>
        <dsp:cNvSpPr/>
      </dsp:nvSpPr>
      <dsp:spPr>
        <a:xfrm>
          <a:off x="5929510" y="392006"/>
          <a:ext cx="2194718" cy="375920"/>
        </a:xfrm>
        <a:prstGeom prst="chevron">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err="1"/>
            <a:t>Proj</a:t>
          </a:r>
          <a:r>
            <a:rPr lang="en-US" sz="1600" kern="1200"/>
            <a:t>. Management</a:t>
          </a:r>
        </a:p>
      </dsp:txBody>
      <dsp:txXfrm>
        <a:off x="6117470" y="392006"/>
        <a:ext cx="1818798" cy="37592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AB424-5D6F-4B5D-BBB4-F181D4359534}">
      <dsp:nvSpPr>
        <dsp:cNvPr id="0" name=""/>
        <dsp:cNvSpPr/>
      </dsp:nvSpPr>
      <dsp:spPr>
        <a:xfrm>
          <a:off x="3770" y="392006"/>
          <a:ext cx="2194718" cy="375920"/>
        </a:xfrm>
        <a:prstGeom prst="chevron">
          <a:avLst/>
        </a:prstGeom>
        <a:solidFill>
          <a:schemeClr val="bg1"/>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System Decomp.</a:t>
          </a:r>
        </a:p>
      </dsp:txBody>
      <dsp:txXfrm>
        <a:off x="191730" y="392006"/>
        <a:ext cx="1818798" cy="375920"/>
      </dsp:txXfrm>
    </dsp:sp>
    <dsp:sp modelId="{36BA78E5-7445-4546-8349-0F74A68A066C}">
      <dsp:nvSpPr>
        <dsp:cNvPr id="0" name=""/>
        <dsp:cNvSpPr/>
      </dsp:nvSpPr>
      <dsp:spPr>
        <a:xfrm>
          <a:off x="1979017" y="392006"/>
          <a:ext cx="2194718" cy="375920"/>
        </a:xfrm>
        <a:prstGeom prst="chevron">
          <a:avLst/>
        </a:prstGeom>
        <a:solidFill>
          <a:schemeClr val="accent2">
            <a:lumMod val="20000"/>
            <a:lumOff val="8000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Conceptual Design</a:t>
          </a:r>
        </a:p>
      </dsp:txBody>
      <dsp:txXfrm>
        <a:off x="2166977" y="392006"/>
        <a:ext cx="1818798" cy="375920"/>
      </dsp:txXfrm>
    </dsp:sp>
    <dsp:sp modelId="{FEB16CA4-E760-489B-B05E-FC4D55FC142C}">
      <dsp:nvSpPr>
        <dsp:cNvPr id="0" name=""/>
        <dsp:cNvSpPr/>
      </dsp:nvSpPr>
      <dsp:spPr>
        <a:xfrm>
          <a:off x="3954264" y="392006"/>
          <a:ext cx="2194718" cy="375920"/>
        </a:xfrm>
        <a:prstGeom prst="chevron">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Preliminary Design</a:t>
          </a:r>
        </a:p>
      </dsp:txBody>
      <dsp:txXfrm>
        <a:off x="4142224" y="392006"/>
        <a:ext cx="1818798" cy="375920"/>
      </dsp:txXfrm>
    </dsp:sp>
    <dsp:sp modelId="{717DA942-FBF9-4EC8-9DE7-A11F0B719B12}">
      <dsp:nvSpPr>
        <dsp:cNvPr id="0" name=""/>
        <dsp:cNvSpPr/>
      </dsp:nvSpPr>
      <dsp:spPr>
        <a:xfrm>
          <a:off x="5929510" y="392006"/>
          <a:ext cx="2194718" cy="375920"/>
        </a:xfrm>
        <a:prstGeom prst="chevron">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err="1"/>
            <a:t>Proj</a:t>
          </a:r>
          <a:r>
            <a:rPr lang="en-US" sz="1600" kern="1200"/>
            <a:t>. Management</a:t>
          </a:r>
        </a:p>
      </dsp:txBody>
      <dsp:txXfrm>
        <a:off x="6117470" y="392006"/>
        <a:ext cx="1818798" cy="37592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3DAB8-4423-4550-8639-DB5C235BBA4E}" type="datetimeFigureOut">
              <a:rPr lang="en-US" smtClean="0"/>
              <a:t>4/30/2025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5FC51C-B04C-44A4-A06C-032B08124611}" type="slidenum">
              <a:rPr lang="en-US" smtClean="0"/>
              <a:t>‹#›</a:t>
            </a:fld>
            <a:endParaRPr lang="en-US"/>
          </a:p>
        </p:txBody>
      </p:sp>
    </p:spTree>
    <p:extLst>
      <p:ext uri="{BB962C8B-B14F-4D97-AF65-F5344CB8AC3E}">
        <p14:creationId xmlns:p14="http://schemas.microsoft.com/office/powerpoint/2010/main" val="2951825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Brooke: Good afternoon! My name is Brooke Harrington and I'm the team lead for team 205. My team and I have been and will continue to work closely with Parent Project Muscular Dystrophy, better known as PPDM, which is a non-profit organization. Not only are we in contact with Kieth Van Houten, our industry sponsors, but also an amazing group of individuals who have muscular dystrophy. Through their consultation, the team will fabricate a robotic arm to assist motorized chair users. </a:t>
            </a:r>
          </a:p>
        </p:txBody>
      </p:sp>
      <p:sp>
        <p:nvSpPr>
          <p:cNvPr id="4" name="Slide Number Placeholder 3"/>
          <p:cNvSpPr>
            <a:spLocks noGrp="1"/>
          </p:cNvSpPr>
          <p:nvPr>
            <p:ph type="sldNum" sz="quarter" idx="5"/>
          </p:nvPr>
        </p:nvSpPr>
        <p:spPr/>
        <p:txBody>
          <a:bodyPr/>
          <a:lstStyle/>
          <a:p>
            <a:fld id="{205FC51C-B04C-44A4-A06C-032B08124611}" type="slidenum">
              <a:rPr lang="en-US" smtClean="0"/>
              <a:t>1</a:t>
            </a:fld>
            <a:endParaRPr lang="en-US"/>
          </a:p>
        </p:txBody>
      </p:sp>
    </p:spTree>
    <p:extLst>
      <p:ext uri="{BB962C8B-B14F-4D97-AF65-F5344CB8AC3E}">
        <p14:creationId xmlns:p14="http://schemas.microsoft.com/office/powerpoint/2010/main" val="4001258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Cavan</a:t>
            </a:r>
          </a:p>
          <a:p>
            <a:r>
              <a:rPr lang="en-US"/>
              <a:t>Our next subsystem is the electronics and circuitry, which consists of the servo, </a:t>
            </a:r>
            <a:r>
              <a:rPr lang="en-US" err="1"/>
              <a:t>arduino</a:t>
            </a:r>
            <a:r>
              <a:rPr lang="en-US"/>
              <a:t>, and User Interface</a:t>
            </a:r>
          </a:p>
          <a:p>
            <a:pPr marL="171450" indent="-171450">
              <a:buFont typeface="Arial"/>
              <a:buChar char="•"/>
            </a:pPr>
            <a:r>
              <a:rPr lang="en-US"/>
              <a:t>This system dictates how we will be able to control the robot, and how our users will be able to interact with it. With the servos actuating the frame, an arduino being the primary processor, and the UI being a joystick control.</a:t>
            </a:r>
          </a:p>
          <a:p>
            <a:r>
              <a:rPr lang="en-US"/>
              <a:t>This leads us to our last subsystem, which is the software that the robot will be running on. </a:t>
            </a:r>
          </a:p>
          <a:p>
            <a:pPr marL="171450" indent="-171450">
              <a:buFont typeface="Arial"/>
              <a:buChar char="•"/>
            </a:pPr>
            <a:r>
              <a:rPr lang="en-US"/>
              <a:t>This system consists of the inputs, both those by the user and the feedback from the robot. The primary task of this subsystem is to take these inputs and translate them to the movement of the frame.</a:t>
            </a:r>
          </a:p>
        </p:txBody>
      </p:sp>
      <p:sp>
        <p:nvSpPr>
          <p:cNvPr id="4" name="Slide Number Placeholder 3"/>
          <p:cNvSpPr>
            <a:spLocks noGrp="1"/>
          </p:cNvSpPr>
          <p:nvPr>
            <p:ph type="sldNum" sz="quarter" idx="5"/>
          </p:nvPr>
        </p:nvSpPr>
        <p:spPr/>
        <p:txBody>
          <a:bodyPr/>
          <a:lstStyle/>
          <a:p>
            <a:fld id="{205FC51C-B04C-44A4-A06C-032B08124611}" type="slidenum">
              <a:rPr lang="en-US" smtClean="0"/>
              <a:t>10</a:t>
            </a:fld>
            <a:endParaRPr lang="en-US"/>
          </a:p>
        </p:txBody>
      </p:sp>
    </p:spTree>
    <p:extLst>
      <p:ext uri="{BB962C8B-B14F-4D97-AF65-F5344CB8AC3E}">
        <p14:creationId xmlns:p14="http://schemas.microsoft.com/office/powerpoint/2010/main" val="3487597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Omar</a:t>
            </a:r>
          </a:p>
          <a:p>
            <a:r>
              <a:rPr lang="en-US"/>
              <a:t>Through understanding of requirements and derived functions…</a:t>
            </a:r>
          </a:p>
          <a:p>
            <a:endParaRPr lang="en-US"/>
          </a:p>
          <a:p>
            <a:r>
              <a:rPr lang="en-US"/>
              <a:t>(Less important, less time to spend on)</a:t>
            </a:r>
          </a:p>
        </p:txBody>
      </p:sp>
      <p:sp>
        <p:nvSpPr>
          <p:cNvPr id="4" name="Slide Number Placeholder 3"/>
          <p:cNvSpPr>
            <a:spLocks noGrp="1"/>
          </p:cNvSpPr>
          <p:nvPr>
            <p:ph type="sldNum" sz="quarter" idx="5"/>
          </p:nvPr>
        </p:nvSpPr>
        <p:spPr/>
        <p:txBody>
          <a:bodyPr/>
          <a:lstStyle/>
          <a:p>
            <a:fld id="{205FC51C-B04C-44A4-A06C-032B08124611}" type="slidenum">
              <a:rPr lang="en-US" smtClean="0"/>
              <a:t>11</a:t>
            </a:fld>
            <a:endParaRPr lang="en-US"/>
          </a:p>
        </p:txBody>
      </p:sp>
    </p:spTree>
    <p:extLst>
      <p:ext uri="{BB962C8B-B14F-4D97-AF65-F5344CB8AC3E}">
        <p14:creationId xmlns:p14="http://schemas.microsoft.com/office/powerpoint/2010/main" val="578376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Omar</a:t>
            </a:r>
          </a:p>
        </p:txBody>
      </p:sp>
      <p:sp>
        <p:nvSpPr>
          <p:cNvPr id="4" name="Slide Number Placeholder 3"/>
          <p:cNvSpPr>
            <a:spLocks noGrp="1"/>
          </p:cNvSpPr>
          <p:nvPr>
            <p:ph type="sldNum" sz="quarter" idx="5"/>
          </p:nvPr>
        </p:nvSpPr>
        <p:spPr/>
        <p:txBody>
          <a:bodyPr/>
          <a:lstStyle/>
          <a:p>
            <a:fld id="{205FC51C-B04C-44A4-A06C-032B08124611}" type="slidenum">
              <a:rPr lang="en-US" smtClean="0"/>
              <a:t>12</a:t>
            </a:fld>
            <a:endParaRPr lang="en-US"/>
          </a:p>
        </p:txBody>
      </p:sp>
    </p:spTree>
    <p:extLst>
      <p:ext uri="{BB962C8B-B14F-4D97-AF65-F5344CB8AC3E}">
        <p14:creationId xmlns:p14="http://schemas.microsoft.com/office/powerpoint/2010/main" val="1064206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Omar</a:t>
            </a:r>
          </a:p>
        </p:txBody>
      </p:sp>
      <p:sp>
        <p:nvSpPr>
          <p:cNvPr id="4" name="Slide Number Placeholder 3"/>
          <p:cNvSpPr>
            <a:spLocks noGrp="1"/>
          </p:cNvSpPr>
          <p:nvPr>
            <p:ph type="sldNum" sz="quarter" idx="5"/>
          </p:nvPr>
        </p:nvSpPr>
        <p:spPr/>
        <p:txBody>
          <a:bodyPr/>
          <a:lstStyle/>
          <a:p>
            <a:fld id="{205FC51C-B04C-44A4-A06C-032B08124611}" type="slidenum">
              <a:rPr lang="en-US" smtClean="0"/>
              <a:t>13</a:t>
            </a:fld>
            <a:endParaRPr lang="en-US"/>
          </a:p>
        </p:txBody>
      </p:sp>
    </p:spTree>
    <p:extLst>
      <p:ext uri="{BB962C8B-B14F-4D97-AF65-F5344CB8AC3E}">
        <p14:creationId xmlns:p14="http://schemas.microsoft.com/office/powerpoint/2010/main" val="23351069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Omar</a:t>
            </a:r>
          </a:p>
          <a:p>
            <a:r>
              <a:rPr lang="en-US"/>
              <a:t>Operating Radius – how far can the concept reach from the mounting location</a:t>
            </a:r>
          </a:p>
          <a:p>
            <a:r>
              <a:rPr lang="en-US"/>
              <a:t>Number of inputs to control device – how many buttons are necessary to operate the system</a:t>
            </a:r>
          </a:p>
          <a:p>
            <a:r>
              <a:rPr lang="en-US"/>
              <a:t>Number of actuators – how many actuators are necessary to fully operate system</a:t>
            </a:r>
          </a:p>
          <a:p>
            <a:r>
              <a:rPr lang="en-US"/>
              <a:t>These two refer to the overall “simplicity” of the system</a:t>
            </a:r>
          </a:p>
          <a:p>
            <a:r>
              <a:rPr lang="en-US"/>
              <a:t>Size – refers to build envelope –cost probably don’t need to elaborate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Cost -  probably don’t need to elaborate</a:t>
            </a:r>
          </a:p>
          <a:p>
            <a:r>
              <a:rPr lang="en-US"/>
              <a:t>Safety – important because we don’t want the robot to harm the user</a:t>
            </a:r>
          </a:p>
          <a:p>
            <a:r>
              <a:rPr lang="en-US"/>
              <a:t>Failure Modes – how many ways can the system fail or break</a:t>
            </a:r>
          </a:p>
          <a:p>
            <a:r>
              <a:rPr lang="en-US"/>
              <a:t>Device integration – How well does the device fit onto chairs existing geometry</a:t>
            </a:r>
          </a:p>
          <a:p>
            <a:r>
              <a:rPr lang="en-US"/>
              <a:t>Ease of installation – How many parts and tools are required to install the solution onto the motorized wheelchair</a:t>
            </a:r>
          </a:p>
        </p:txBody>
      </p:sp>
      <p:sp>
        <p:nvSpPr>
          <p:cNvPr id="4" name="Slide Number Placeholder 3"/>
          <p:cNvSpPr>
            <a:spLocks noGrp="1"/>
          </p:cNvSpPr>
          <p:nvPr>
            <p:ph type="sldNum" sz="quarter" idx="5"/>
          </p:nvPr>
        </p:nvSpPr>
        <p:spPr/>
        <p:txBody>
          <a:bodyPr/>
          <a:lstStyle/>
          <a:p>
            <a:fld id="{205FC51C-B04C-44A4-A06C-032B08124611}" type="slidenum">
              <a:rPr lang="en-US" smtClean="0"/>
              <a:t>14</a:t>
            </a:fld>
            <a:endParaRPr lang="en-US"/>
          </a:p>
        </p:txBody>
      </p:sp>
    </p:spTree>
    <p:extLst>
      <p:ext uri="{BB962C8B-B14F-4D97-AF65-F5344CB8AC3E}">
        <p14:creationId xmlns:p14="http://schemas.microsoft.com/office/powerpoint/2010/main" val="20687318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Omar</a:t>
            </a:r>
          </a:p>
          <a:p>
            <a:r>
              <a:rPr lang="en-US"/>
              <a:t>Two final concepts were taken back to customer to be discussed, determined that the robotic arm would be the concept to continue and eliminated the assistive toolbelt concept</a:t>
            </a:r>
          </a:p>
        </p:txBody>
      </p:sp>
      <p:sp>
        <p:nvSpPr>
          <p:cNvPr id="4" name="Slide Number Placeholder 3"/>
          <p:cNvSpPr>
            <a:spLocks noGrp="1"/>
          </p:cNvSpPr>
          <p:nvPr>
            <p:ph type="sldNum" sz="quarter" idx="5"/>
          </p:nvPr>
        </p:nvSpPr>
        <p:spPr/>
        <p:txBody>
          <a:bodyPr/>
          <a:lstStyle/>
          <a:p>
            <a:fld id="{205FC51C-B04C-44A4-A06C-032B08124611}" type="slidenum">
              <a:rPr lang="en-US" smtClean="0"/>
              <a:t>15</a:t>
            </a:fld>
            <a:endParaRPr lang="en-US"/>
          </a:p>
        </p:txBody>
      </p:sp>
    </p:spTree>
    <p:extLst>
      <p:ext uri="{BB962C8B-B14F-4D97-AF65-F5344CB8AC3E}">
        <p14:creationId xmlns:p14="http://schemas.microsoft.com/office/powerpoint/2010/main" val="149986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AJ</a:t>
            </a:r>
          </a:p>
          <a:p>
            <a:r>
              <a:rPr lang="en-US"/>
              <a:t>Mention that the idea is to develop something that can be easily replicated in the future if this project continues into the following years. Purchasing a </a:t>
            </a:r>
            <a:r>
              <a:rPr lang="en-US" err="1"/>
              <a:t>ots</a:t>
            </a:r>
            <a:r>
              <a:rPr lang="en-US"/>
              <a:t> robotic arm means people can do it themselves (open source type thing)</a:t>
            </a:r>
          </a:p>
        </p:txBody>
      </p:sp>
      <p:sp>
        <p:nvSpPr>
          <p:cNvPr id="4" name="Slide Number Placeholder 3"/>
          <p:cNvSpPr>
            <a:spLocks noGrp="1"/>
          </p:cNvSpPr>
          <p:nvPr>
            <p:ph type="sldNum" sz="quarter" idx="5"/>
          </p:nvPr>
        </p:nvSpPr>
        <p:spPr/>
        <p:txBody>
          <a:bodyPr/>
          <a:lstStyle/>
          <a:p>
            <a:fld id="{205FC51C-B04C-44A4-A06C-032B08124611}" type="slidenum">
              <a:rPr lang="en-US" smtClean="0"/>
              <a:t>16</a:t>
            </a:fld>
            <a:endParaRPr lang="en-US"/>
          </a:p>
        </p:txBody>
      </p:sp>
    </p:spTree>
    <p:extLst>
      <p:ext uri="{BB962C8B-B14F-4D97-AF65-F5344CB8AC3E}">
        <p14:creationId xmlns:p14="http://schemas.microsoft.com/office/powerpoint/2010/main" val="2288204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AJ</a:t>
            </a:r>
          </a:p>
        </p:txBody>
      </p:sp>
      <p:sp>
        <p:nvSpPr>
          <p:cNvPr id="4" name="Slide Number Placeholder 3"/>
          <p:cNvSpPr>
            <a:spLocks noGrp="1"/>
          </p:cNvSpPr>
          <p:nvPr>
            <p:ph type="sldNum" sz="quarter" idx="5"/>
          </p:nvPr>
        </p:nvSpPr>
        <p:spPr/>
        <p:txBody>
          <a:bodyPr/>
          <a:lstStyle/>
          <a:p>
            <a:fld id="{205FC51C-B04C-44A4-A06C-032B08124611}" type="slidenum">
              <a:rPr lang="en-US" smtClean="0"/>
              <a:t>17</a:t>
            </a:fld>
            <a:endParaRPr lang="en-US"/>
          </a:p>
        </p:txBody>
      </p:sp>
    </p:spTree>
    <p:extLst>
      <p:ext uri="{BB962C8B-B14F-4D97-AF65-F5344CB8AC3E}">
        <p14:creationId xmlns:p14="http://schemas.microsoft.com/office/powerpoint/2010/main" val="4282483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AJ</a:t>
            </a:r>
          </a:p>
        </p:txBody>
      </p:sp>
      <p:sp>
        <p:nvSpPr>
          <p:cNvPr id="4" name="Slide Number Placeholder 3"/>
          <p:cNvSpPr>
            <a:spLocks noGrp="1"/>
          </p:cNvSpPr>
          <p:nvPr>
            <p:ph type="sldNum" sz="quarter" idx="5"/>
          </p:nvPr>
        </p:nvSpPr>
        <p:spPr/>
        <p:txBody>
          <a:bodyPr/>
          <a:lstStyle/>
          <a:p>
            <a:fld id="{205FC51C-B04C-44A4-A06C-032B08124611}" type="slidenum">
              <a:rPr lang="en-US" smtClean="0"/>
              <a:t>18</a:t>
            </a:fld>
            <a:endParaRPr lang="en-US"/>
          </a:p>
        </p:txBody>
      </p:sp>
    </p:spTree>
    <p:extLst>
      <p:ext uri="{BB962C8B-B14F-4D97-AF65-F5344CB8AC3E}">
        <p14:creationId xmlns:p14="http://schemas.microsoft.com/office/powerpoint/2010/main" val="1200622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Justin</a:t>
            </a:r>
          </a:p>
        </p:txBody>
      </p:sp>
      <p:sp>
        <p:nvSpPr>
          <p:cNvPr id="4" name="Slide Number Placeholder 3"/>
          <p:cNvSpPr>
            <a:spLocks noGrp="1"/>
          </p:cNvSpPr>
          <p:nvPr>
            <p:ph type="sldNum" sz="quarter" idx="5"/>
          </p:nvPr>
        </p:nvSpPr>
        <p:spPr/>
        <p:txBody>
          <a:bodyPr/>
          <a:lstStyle/>
          <a:p>
            <a:fld id="{205FC51C-B04C-44A4-A06C-032B08124611}" type="slidenum">
              <a:rPr lang="en-US" smtClean="0"/>
              <a:t>19</a:t>
            </a:fld>
            <a:endParaRPr lang="en-US"/>
          </a:p>
        </p:txBody>
      </p:sp>
    </p:spTree>
    <p:extLst>
      <p:ext uri="{BB962C8B-B14F-4D97-AF65-F5344CB8AC3E}">
        <p14:creationId xmlns:p14="http://schemas.microsoft.com/office/powerpoint/2010/main" val="3389222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Brooke</a:t>
            </a:r>
          </a:p>
        </p:txBody>
      </p:sp>
      <p:sp>
        <p:nvSpPr>
          <p:cNvPr id="4" name="Slide Number Placeholder 3"/>
          <p:cNvSpPr>
            <a:spLocks noGrp="1"/>
          </p:cNvSpPr>
          <p:nvPr>
            <p:ph type="sldNum" sz="quarter" idx="5"/>
          </p:nvPr>
        </p:nvSpPr>
        <p:spPr/>
        <p:txBody>
          <a:bodyPr/>
          <a:lstStyle/>
          <a:p>
            <a:fld id="{205FC51C-B04C-44A4-A06C-032B08124611}" type="slidenum">
              <a:rPr lang="en-US" smtClean="0"/>
              <a:t>2</a:t>
            </a:fld>
            <a:endParaRPr lang="en-US"/>
          </a:p>
        </p:txBody>
      </p:sp>
    </p:spTree>
    <p:extLst>
      <p:ext uri="{BB962C8B-B14F-4D97-AF65-F5344CB8AC3E}">
        <p14:creationId xmlns:p14="http://schemas.microsoft.com/office/powerpoint/2010/main" val="12097952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Justin</a:t>
            </a:r>
          </a:p>
        </p:txBody>
      </p:sp>
      <p:sp>
        <p:nvSpPr>
          <p:cNvPr id="4" name="Slide Number Placeholder 3"/>
          <p:cNvSpPr>
            <a:spLocks noGrp="1"/>
          </p:cNvSpPr>
          <p:nvPr>
            <p:ph type="sldNum" sz="quarter" idx="5"/>
          </p:nvPr>
        </p:nvSpPr>
        <p:spPr/>
        <p:txBody>
          <a:bodyPr/>
          <a:lstStyle/>
          <a:p>
            <a:fld id="{205FC51C-B04C-44A4-A06C-032B08124611}" type="slidenum">
              <a:rPr lang="en-US" smtClean="0"/>
              <a:t>20</a:t>
            </a:fld>
            <a:endParaRPr lang="en-US"/>
          </a:p>
        </p:txBody>
      </p:sp>
    </p:spTree>
    <p:extLst>
      <p:ext uri="{BB962C8B-B14F-4D97-AF65-F5344CB8AC3E}">
        <p14:creationId xmlns:p14="http://schemas.microsoft.com/office/powerpoint/2010/main" val="11814064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Justin</a:t>
            </a:r>
          </a:p>
        </p:txBody>
      </p:sp>
      <p:sp>
        <p:nvSpPr>
          <p:cNvPr id="4" name="Slide Number Placeholder 3"/>
          <p:cNvSpPr>
            <a:spLocks noGrp="1"/>
          </p:cNvSpPr>
          <p:nvPr>
            <p:ph type="sldNum" sz="quarter" idx="5"/>
          </p:nvPr>
        </p:nvSpPr>
        <p:spPr/>
        <p:txBody>
          <a:bodyPr/>
          <a:lstStyle/>
          <a:p>
            <a:fld id="{205FC51C-B04C-44A4-A06C-032B08124611}" type="slidenum">
              <a:rPr lang="en-US" smtClean="0"/>
              <a:t>21</a:t>
            </a:fld>
            <a:endParaRPr lang="en-US"/>
          </a:p>
        </p:txBody>
      </p:sp>
    </p:spTree>
    <p:extLst>
      <p:ext uri="{BB962C8B-B14F-4D97-AF65-F5344CB8AC3E}">
        <p14:creationId xmlns:p14="http://schemas.microsoft.com/office/powerpoint/2010/main" val="2605851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Justin</a:t>
            </a:r>
          </a:p>
        </p:txBody>
      </p:sp>
      <p:sp>
        <p:nvSpPr>
          <p:cNvPr id="4" name="Slide Number Placeholder 3"/>
          <p:cNvSpPr>
            <a:spLocks noGrp="1"/>
          </p:cNvSpPr>
          <p:nvPr>
            <p:ph type="sldNum" sz="quarter" idx="5"/>
          </p:nvPr>
        </p:nvSpPr>
        <p:spPr/>
        <p:txBody>
          <a:bodyPr/>
          <a:lstStyle/>
          <a:p>
            <a:fld id="{205FC51C-B04C-44A4-A06C-032B08124611}" type="slidenum">
              <a:rPr lang="en-US" smtClean="0"/>
              <a:t>22</a:t>
            </a:fld>
            <a:endParaRPr lang="en-US"/>
          </a:p>
        </p:txBody>
      </p:sp>
    </p:spTree>
    <p:extLst>
      <p:ext uri="{BB962C8B-B14F-4D97-AF65-F5344CB8AC3E}">
        <p14:creationId xmlns:p14="http://schemas.microsoft.com/office/powerpoint/2010/main" val="27121471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Justin</a:t>
            </a:r>
          </a:p>
        </p:txBody>
      </p:sp>
      <p:sp>
        <p:nvSpPr>
          <p:cNvPr id="4" name="Slide Number Placeholder 3"/>
          <p:cNvSpPr>
            <a:spLocks noGrp="1"/>
          </p:cNvSpPr>
          <p:nvPr>
            <p:ph type="sldNum" sz="quarter" idx="5"/>
          </p:nvPr>
        </p:nvSpPr>
        <p:spPr/>
        <p:txBody>
          <a:bodyPr/>
          <a:lstStyle/>
          <a:p>
            <a:fld id="{205FC51C-B04C-44A4-A06C-032B08124611}" type="slidenum">
              <a:rPr lang="en-US" smtClean="0"/>
              <a:t>23</a:t>
            </a:fld>
            <a:endParaRPr lang="en-US"/>
          </a:p>
        </p:txBody>
      </p:sp>
    </p:spTree>
    <p:extLst>
      <p:ext uri="{BB962C8B-B14F-4D97-AF65-F5344CB8AC3E}">
        <p14:creationId xmlns:p14="http://schemas.microsoft.com/office/powerpoint/2010/main" val="33876477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Justin</a:t>
            </a:r>
          </a:p>
        </p:txBody>
      </p:sp>
      <p:sp>
        <p:nvSpPr>
          <p:cNvPr id="4" name="Slide Number Placeholder 3"/>
          <p:cNvSpPr>
            <a:spLocks noGrp="1"/>
          </p:cNvSpPr>
          <p:nvPr>
            <p:ph type="sldNum" sz="quarter" idx="5"/>
          </p:nvPr>
        </p:nvSpPr>
        <p:spPr/>
        <p:txBody>
          <a:bodyPr/>
          <a:lstStyle/>
          <a:p>
            <a:fld id="{205FC51C-B04C-44A4-A06C-032B08124611}" type="slidenum">
              <a:rPr lang="en-US" smtClean="0"/>
              <a:t>24</a:t>
            </a:fld>
            <a:endParaRPr lang="en-US"/>
          </a:p>
        </p:txBody>
      </p:sp>
    </p:spTree>
    <p:extLst>
      <p:ext uri="{BB962C8B-B14F-4D97-AF65-F5344CB8AC3E}">
        <p14:creationId xmlns:p14="http://schemas.microsoft.com/office/powerpoint/2010/main" val="29414876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Justin</a:t>
            </a:r>
          </a:p>
        </p:txBody>
      </p:sp>
      <p:sp>
        <p:nvSpPr>
          <p:cNvPr id="4" name="Slide Number Placeholder 3"/>
          <p:cNvSpPr>
            <a:spLocks noGrp="1"/>
          </p:cNvSpPr>
          <p:nvPr>
            <p:ph type="sldNum" sz="quarter" idx="5"/>
          </p:nvPr>
        </p:nvSpPr>
        <p:spPr/>
        <p:txBody>
          <a:bodyPr/>
          <a:lstStyle/>
          <a:p>
            <a:fld id="{205FC51C-B04C-44A4-A06C-032B08124611}" type="slidenum">
              <a:rPr lang="en-US" smtClean="0"/>
              <a:t>25</a:t>
            </a:fld>
            <a:endParaRPr lang="en-US"/>
          </a:p>
        </p:txBody>
      </p:sp>
    </p:spTree>
    <p:extLst>
      <p:ext uri="{BB962C8B-B14F-4D97-AF65-F5344CB8AC3E}">
        <p14:creationId xmlns:p14="http://schemas.microsoft.com/office/powerpoint/2010/main" val="35411721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AJ</a:t>
            </a:r>
          </a:p>
        </p:txBody>
      </p:sp>
      <p:sp>
        <p:nvSpPr>
          <p:cNvPr id="4" name="Slide Number Placeholder 3"/>
          <p:cNvSpPr>
            <a:spLocks noGrp="1"/>
          </p:cNvSpPr>
          <p:nvPr>
            <p:ph type="sldNum" sz="quarter" idx="5"/>
          </p:nvPr>
        </p:nvSpPr>
        <p:spPr/>
        <p:txBody>
          <a:bodyPr/>
          <a:lstStyle/>
          <a:p>
            <a:fld id="{205FC51C-B04C-44A4-A06C-032B08124611}" type="slidenum">
              <a:rPr lang="en-US" smtClean="0"/>
              <a:t>26</a:t>
            </a:fld>
            <a:endParaRPr lang="en-US"/>
          </a:p>
        </p:txBody>
      </p:sp>
    </p:spTree>
    <p:extLst>
      <p:ext uri="{BB962C8B-B14F-4D97-AF65-F5344CB8AC3E}">
        <p14:creationId xmlns:p14="http://schemas.microsoft.com/office/powerpoint/2010/main" val="5590383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AJ</a:t>
            </a:r>
          </a:p>
        </p:txBody>
      </p:sp>
      <p:sp>
        <p:nvSpPr>
          <p:cNvPr id="4" name="Slide Number Placeholder 3"/>
          <p:cNvSpPr>
            <a:spLocks noGrp="1"/>
          </p:cNvSpPr>
          <p:nvPr>
            <p:ph type="sldNum" sz="quarter" idx="5"/>
          </p:nvPr>
        </p:nvSpPr>
        <p:spPr/>
        <p:txBody>
          <a:bodyPr/>
          <a:lstStyle/>
          <a:p>
            <a:fld id="{205FC51C-B04C-44A4-A06C-032B08124611}" type="slidenum">
              <a:rPr lang="en-US" smtClean="0"/>
              <a:t>27</a:t>
            </a:fld>
            <a:endParaRPr lang="en-US"/>
          </a:p>
        </p:txBody>
      </p:sp>
    </p:spTree>
    <p:extLst>
      <p:ext uri="{BB962C8B-B14F-4D97-AF65-F5344CB8AC3E}">
        <p14:creationId xmlns:p14="http://schemas.microsoft.com/office/powerpoint/2010/main" val="15463344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Brooke</a:t>
            </a:r>
          </a:p>
        </p:txBody>
      </p:sp>
      <p:sp>
        <p:nvSpPr>
          <p:cNvPr id="4" name="Slide Number Placeholder 3"/>
          <p:cNvSpPr>
            <a:spLocks noGrp="1"/>
          </p:cNvSpPr>
          <p:nvPr>
            <p:ph type="sldNum" sz="quarter" idx="5"/>
          </p:nvPr>
        </p:nvSpPr>
        <p:spPr/>
        <p:txBody>
          <a:bodyPr/>
          <a:lstStyle/>
          <a:p>
            <a:fld id="{205FC51C-B04C-44A4-A06C-032B08124611}" type="slidenum">
              <a:rPr lang="en-US" smtClean="0"/>
              <a:t>28</a:t>
            </a:fld>
            <a:endParaRPr lang="en-US"/>
          </a:p>
        </p:txBody>
      </p:sp>
    </p:spTree>
    <p:extLst>
      <p:ext uri="{BB962C8B-B14F-4D97-AF65-F5344CB8AC3E}">
        <p14:creationId xmlns:p14="http://schemas.microsoft.com/office/powerpoint/2010/main" val="26279021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Brooke</a:t>
            </a:r>
          </a:p>
          <a:p>
            <a:r>
              <a:rPr lang="en-US">
                <a:latin typeface="Calibri"/>
                <a:cs typeface="Calibri"/>
              </a:rPr>
              <a:t>Maybe it would be good just to kind of wrap things up to mention that second bullet under conclusions since were working our way into prototyping and testing, we can  </a:t>
            </a:r>
            <a:r>
              <a:rPr lang="en-US" err="1">
                <a:latin typeface="Calibri"/>
                <a:cs typeface="Calibri"/>
              </a:rPr>
              <a:t>emphazise</a:t>
            </a:r>
            <a:r>
              <a:rPr lang="en-US">
                <a:latin typeface="Calibri"/>
                <a:cs typeface="Calibri"/>
              </a:rPr>
              <a:t> that were going to continue to work close with end users to ensure our proto and test phase works towards meeting their needs</a:t>
            </a:r>
          </a:p>
        </p:txBody>
      </p:sp>
      <p:sp>
        <p:nvSpPr>
          <p:cNvPr id="4" name="Slide Number Placeholder 3"/>
          <p:cNvSpPr>
            <a:spLocks noGrp="1"/>
          </p:cNvSpPr>
          <p:nvPr>
            <p:ph type="sldNum" sz="quarter" idx="5"/>
          </p:nvPr>
        </p:nvSpPr>
        <p:spPr/>
        <p:txBody>
          <a:bodyPr/>
          <a:lstStyle/>
          <a:p>
            <a:fld id="{205FC51C-B04C-44A4-A06C-032B08124611}" type="slidenum">
              <a:rPr lang="en-US" smtClean="0"/>
              <a:t>29</a:t>
            </a:fld>
            <a:endParaRPr lang="en-US"/>
          </a:p>
        </p:txBody>
      </p:sp>
    </p:spTree>
    <p:extLst>
      <p:ext uri="{BB962C8B-B14F-4D97-AF65-F5344CB8AC3E}">
        <p14:creationId xmlns:p14="http://schemas.microsoft.com/office/powerpoint/2010/main" val="2577751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Brooke</a:t>
            </a:r>
          </a:p>
        </p:txBody>
      </p:sp>
      <p:sp>
        <p:nvSpPr>
          <p:cNvPr id="4" name="Slide Number Placeholder 3"/>
          <p:cNvSpPr>
            <a:spLocks noGrp="1"/>
          </p:cNvSpPr>
          <p:nvPr>
            <p:ph type="sldNum" sz="quarter" idx="5"/>
          </p:nvPr>
        </p:nvSpPr>
        <p:spPr/>
        <p:txBody>
          <a:bodyPr/>
          <a:lstStyle/>
          <a:p>
            <a:fld id="{205FC51C-B04C-44A4-A06C-032B08124611}" type="slidenum">
              <a:rPr lang="en-US" smtClean="0"/>
              <a:t>3</a:t>
            </a:fld>
            <a:endParaRPr lang="en-US"/>
          </a:p>
        </p:txBody>
      </p:sp>
    </p:spTree>
    <p:extLst>
      <p:ext uri="{BB962C8B-B14F-4D97-AF65-F5344CB8AC3E}">
        <p14:creationId xmlns:p14="http://schemas.microsoft.com/office/powerpoint/2010/main" val="39030871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Brooke</a:t>
            </a:r>
          </a:p>
        </p:txBody>
      </p:sp>
      <p:sp>
        <p:nvSpPr>
          <p:cNvPr id="4" name="Slide Number Placeholder 3"/>
          <p:cNvSpPr>
            <a:spLocks noGrp="1"/>
          </p:cNvSpPr>
          <p:nvPr>
            <p:ph type="sldNum" sz="quarter" idx="5"/>
          </p:nvPr>
        </p:nvSpPr>
        <p:spPr/>
        <p:txBody>
          <a:bodyPr/>
          <a:lstStyle/>
          <a:p>
            <a:fld id="{205FC51C-B04C-44A4-A06C-032B08124611}" type="slidenum">
              <a:rPr lang="en-US" smtClean="0"/>
              <a:t>30</a:t>
            </a:fld>
            <a:endParaRPr lang="en-US"/>
          </a:p>
        </p:txBody>
      </p:sp>
    </p:spTree>
    <p:extLst>
      <p:ext uri="{BB962C8B-B14F-4D97-AF65-F5344CB8AC3E}">
        <p14:creationId xmlns:p14="http://schemas.microsoft.com/office/powerpoint/2010/main" val="123422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Brooke</a:t>
            </a:r>
          </a:p>
          <a:p>
            <a:r>
              <a:rPr lang="en-US"/>
              <a:t>The team will focus on the button pushing task and if time permits, complete the cup task once the button task is fully completed</a:t>
            </a:r>
          </a:p>
        </p:txBody>
      </p:sp>
      <p:sp>
        <p:nvSpPr>
          <p:cNvPr id="4" name="Slide Number Placeholder 3"/>
          <p:cNvSpPr>
            <a:spLocks noGrp="1"/>
          </p:cNvSpPr>
          <p:nvPr>
            <p:ph type="sldNum" sz="quarter" idx="5"/>
          </p:nvPr>
        </p:nvSpPr>
        <p:spPr/>
        <p:txBody>
          <a:bodyPr/>
          <a:lstStyle/>
          <a:p>
            <a:fld id="{205FC51C-B04C-44A4-A06C-032B08124611}" type="slidenum">
              <a:rPr lang="en-US" smtClean="0"/>
              <a:t>4</a:t>
            </a:fld>
            <a:endParaRPr lang="en-US"/>
          </a:p>
        </p:txBody>
      </p:sp>
    </p:spTree>
    <p:extLst>
      <p:ext uri="{BB962C8B-B14F-4D97-AF65-F5344CB8AC3E}">
        <p14:creationId xmlns:p14="http://schemas.microsoft.com/office/powerpoint/2010/main" val="3841928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Brooke</a:t>
            </a:r>
          </a:p>
        </p:txBody>
      </p:sp>
      <p:sp>
        <p:nvSpPr>
          <p:cNvPr id="4" name="Slide Number Placeholder 3"/>
          <p:cNvSpPr>
            <a:spLocks noGrp="1"/>
          </p:cNvSpPr>
          <p:nvPr>
            <p:ph type="sldNum" sz="quarter" idx="5"/>
          </p:nvPr>
        </p:nvSpPr>
        <p:spPr/>
        <p:txBody>
          <a:bodyPr/>
          <a:lstStyle/>
          <a:p>
            <a:fld id="{205FC51C-B04C-44A4-A06C-032B08124611}" type="slidenum">
              <a:rPr lang="en-US" smtClean="0"/>
              <a:t>5</a:t>
            </a:fld>
            <a:endParaRPr lang="en-US"/>
          </a:p>
        </p:txBody>
      </p:sp>
    </p:spTree>
    <p:extLst>
      <p:ext uri="{BB962C8B-B14F-4D97-AF65-F5344CB8AC3E}">
        <p14:creationId xmlns:p14="http://schemas.microsoft.com/office/powerpoint/2010/main" val="4268134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Cavan</a:t>
            </a:r>
          </a:p>
          <a:p>
            <a:r>
              <a:rPr lang="en-US"/>
              <a:t>Hello, my name is </a:t>
            </a:r>
            <a:r>
              <a:rPr lang="en-US" err="1"/>
              <a:t>cavan</a:t>
            </a:r>
            <a:r>
              <a:rPr lang="en-US"/>
              <a:t> </a:t>
            </a:r>
            <a:r>
              <a:rPr lang="en-US" err="1"/>
              <a:t>moriarty</a:t>
            </a:r>
            <a:r>
              <a:rPr lang="en-US"/>
              <a:t>, I will be covering our system level objectives, the requirements we derived from those, as well as the three subsystems of our project</a:t>
            </a:r>
          </a:p>
          <a:p>
            <a:pPr marL="171450" indent="-171450">
              <a:buFont typeface="Calibri"/>
              <a:buChar char="-"/>
            </a:pPr>
            <a:r>
              <a:rPr lang="en-US"/>
              <a:t>What you can see here are the four primary objectives we developed with our sponsors. These objectives focus on reducing the complexity of the final design, while not losing certain key features found on high end commercial models.</a:t>
            </a:r>
          </a:p>
          <a:p>
            <a:endParaRPr lang="en-US">
              <a:cs typeface="+mn-lt"/>
            </a:endParaRPr>
          </a:p>
        </p:txBody>
      </p:sp>
      <p:sp>
        <p:nvSpPr>
          <p:cNvPr id="4" name="Slide Number Placeholder 3"/>
          <p:cNvSpPr>
            <a:spLocks noGrp="1"/>
          </p:cNvSpPr>
          <p:nvPr>
            <p:ph type="sldNum" sz="quarter" idx="5"/>
          </p:nvPr>
        </p:nvSpPr>
        <p:spPr/>
        <p:txBody>
          <a:bodyPr/>
          <a:lstStyle/>
          <a:p>
            <a:fld id="{205FC51C-B04C-44A4-A06C-032B08124611}" type="slidenum">
              <a:rPr lang="en-US" smtClean="0"/>
              <a:t>6</a:t>
            </a:fld>
            <a:endParaRPr lang="en-US"/>
          </a:p>
        </p:txBody>
      </p:sp>
    </p:spTree>
    <p:extLst>
      <p:ext uri="{BB962C8B-B14F-4D97-AF65-F5344CB8AC3E}">
        <p14:creationId xmlns:p14="http://schemas.microsoft.com/office/powerpoint/2010/main" val="22155246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Cavan</a:t>
            </a:r>
          </a:p>
          <a:p>
            <a:r>
              <a:rPr lang="en-US"/>
              <a:t>From those objectives, we were able to develop our list of requirements, which </a:t>
            </a:r>
            <a:r>
              <a:rPr lang="en-US" err="1"/>
              <a:t>i</a:t>
            </a:r>
            <a:r>
              <a:rPr lang="en-US"/>
              <a:t> will go over the key ones here.</a:t>
            </a:r>
          </a:p>
          <a:p>
            <a:pPr marL="171450" indent="-171450">
              <a:buFont typeface="Arial"/>
              <a:buChar char="•"/>
            </a:pPr>
            <a:r>
              <a:rPr lang="en-US"/>
              <a:t>First, in order to not reduce the accessibility of the wheelchair, we have that the wheelchair must be able to fit through a standard door when the unit is attached</a:t>
            </a:r>
          </a:p>
          <a:p>
            <a:pPr marL="171450" indent="-171450">
              <a:buFont typeface="Arial"/>
              <a:buChar char="•"/>
            </a:pPr>
            <a:r>
              <a:rPr lang="en-US"/>
              <a:t>Secondly, the robotic arm must be able to reach the standard height for elevator and handicap buttons</a:t>
            </a:r>
          </a:p>
          <a:p>
            <a:pPr marL="171450" indent="-171450">
              <a:buFont typeface="Arial"/>
              <a:buChar char="•"/>
            </a:pPr>
            <a:r>
              <a:rPr lang="en-US"/>
              <a:t>And our final key requirement is that the robot will have built in motion limiters, to prevent it from harming the user in any way</a:t>
            </a:r>
          </a:p>
          <a:p>
            <a:pPr marL="171450" indent="-171450">
              <a:buFont typeface="Arial"/>
              <a:buChar char="•"/>
            </a:pPr>
            <a:r>
              <a:rPr lang="en-US"/>
              <a:t>The other requirements relate to the safety and usability of the product, clarifying methods through which we can make it a better experience for the user</a:t>
            </a:r>
          </a:p>
        </p:txBody>
      </p:sp>
      <p:sp>
        <p:nvSpPr>
          <p:cNvPr id="4" name="Slide Number Placeholder 3"/>
          <p:cNvSpPr>
            <a:spLocks noGrp="1"/>
          </p:cNvSpPr>
          <p:nvPr>
            <p:ph type="sldNum" sz="quarter" idx="5"/>
          </p:nvPr>
        </p:nvSpPr>
        <p:spPr/>
        <p:txBody>
          <a:bodyPr/>
          <a:lstStyle/>
          <a:p>
            <a:fld id="{205FC51C-B04C-44A4-A06C-032B08124611}" type="slidenum">
              <a:rPr lang="en-US" smtClean="0"/>
              <a:t>7</a:t>
            </a:fld>
            <a:endParaRPr lang="en-US"/>
          </a:p>
        </p:txBody>
      </p:sp>
    </p:spTree>
    <p:extLst>
      <p:ext uri="{BB962C8B-B14F-4D97-AF65-F5344CB8AC3E}">
        <p14:creationId xmlns:p14="http://schemas.microsoft.com/office/powerpoint/2010/main" val="26589538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Cavan</a:t>
            </a:r>
          </a:p>
          <a:p>
            <a:r>
              <a:rPr lang="en-US"/>
              <a:t>After further discussion with our sponsors, we came to some clarifications on our previous objectives. To elaborate on those, is this slide</a:t>
            </a:r>
          </a:p>
          <a:p>
            <a:pPr marL="171450" indent="-171450">
              <a:buFont typeface="Arial"/>
              <a:buChar char="•"/>
            </a:pPr>
            <a:r>
              <a:rPr lang="en-US"/>
              <a:t>First we simplified our proposed method of controls, limiting it to a joystick instead of voice command</a:t>
            </a:r>
          </a:p>
          <a:p>
            <a:pPr marL="171450" indent="-171450">
              <a:buFont typeface="Arial"/>
              <a:buChar char="•"/>
            </a:pPr>
            <a:r>
              <a:rPr lang="en-US"/>
              <a:t>We also specified a target range for the button pressing, allowing us to be more precise in our tests and final design</a:t>
            </a:r>
          </a:p>
          <a:p>
            <a:pPr marL="171450" indent="-171450">
              <a:buFont typeface="Arial"/>
              <a:buChar char="•"/>
            </a:pPr>
            <a:r>
              <a:rPr lang="en-US"/>
              <a:t>Lastly we altered the design so that instead of connecting directly to the wheelchairs battery, its power source would be independently stored in the unit, allowing the system to be modular, easily removed and easily replaced</a:t>
            </a:r>
          </a:p>
        </p:txBody>
      </p:sp>
      <p:sp>
        <p:nvSpPr>
          <p:cNvPr id="4" name="Slide Number Placeholder 3"/>
          <p:cNvSpPr>
            <a:spLocks noGrp="1"/>
          </p:cNvSpPr>
          <p:nvPr>
            <p:ph type="sldNum" sz="quarter" idx="5"/>
          </p:nvPr>
        </p:nvSpPr>
        <p:spPr/>
        <p:txBody>
          <a:bodyPr/>
          <a:lstStyle/>
          <a:p>
            <a:fld id="{205FC51C-B04C-44A4-A06C-032B08124611}" type="slidenum">
              <a:rPr lang="en-US" smtClean="0"/>
              <a:t>8</a:t>
            </a:fld>
            <a:endParaRPr lang="en-US"/>
          </a:p>
        </p:txBody>
      </p:sp>
    </p:spTree>
    <p:extLst>
      <p:ext uri="{BB962C8B-B14F-4D97-AF65-F5344CB8AC3E}">
        <p14:creationId xmlns:p14="http://schemas.microsoft.com/office/powerpoint/2010/main" val="1668352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Cavan</a:t>
            </a:r>
          </a:p>
          <a:p>
            <a:r>
              <a:rPr lang="en-US"/>
              <a:t>With that out of the way, we have our subsystems, which are broken down into three aspects</a:t>
            </a:r>
          </a:p>
          <a:p>
            <a:pPr marL="171450" indent="-171450">
              <a:buFont typeface="Arial"/>
              <a:buChar char="•"/>
            </a:pPr>
            <a:r>
              <a:rPr lang="en-US"/>
              <a:t>The first is the frame, which consists of the linkages, the mount, and the end effector. Where the linkages provide the structure and geometry of the robot, the mount connects it to the box, and the end effector interacts with the environment</a:t>
            </a:r>
          </a:p>
          <a:p>
            <a:endParaRPr lang="en-US"/>
          </a:p>
        </p:txBody>
      </p:sp>
      <p:sp>
        <p:nvSpPr>
          <p:cNvPr id="4" name="Slide Number Placeholder 3"/>
          <p:cNvSpPr>
            <a:spLocks noGrp="1"/>
          </p:cNvSpPr>
          <p:nvPr>
            <p:ph type="sldNum" sz="quarter" idx="5"/>
          </p:nvPr>
        </p:nvSpPr>
        <p:spPr/>
        <p:txBody>
          <a:bodyPr/>
          <a:lstStyle/>
          <a:p>
            <a:fld id="{205FC51C-B04C-44A4-A06C-032B08124611}" type="slidenum">
              <a:rPr lang="en-US" smtClean="0"/>
              <a:t>9</a:t>
            </a:fld>
            <a:endParaRPr lang="en-US"/>
          </a:p>
        </p:txBody>
      </p:sp>
    </p:spTree>
    <p:extLst>
      <p:ext uri="{BB962C8B-B14F-4D97-AF65-F5344CB8AC3E}">
        <p14:creationId xmlns:p14="http://schemas.microsoft.com/office/powerpoint/2010/main" val="1397419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376BE-681C-D1CC-5BFB-2B44566773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5EF312-A55C-5A98-4D3C-3F613715BF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BA90B3D-64AE-7961-30D1-10BCBD7E234B}"/>
              </a:ext>
            </a:extLst>
          </p:cNvPr>
          <p:cNvSpPr>
            <a:spLocks noGrp="1"/>
          </p:cNvSpPr>
          <p:nvPr>
            <p:ph type="dt" sz="half" idx="10"/>
          </p:nvPr>
        </p:nvSpPr>
        <p:spPr/>
        <p:txBody>
          <a:bodyPr/>
          <a:lstStyle/>
          <a:p>
            <a:fld id="{3003CEEC-44BF-462F-AE14-CE25A95AA55D}" type="datetime1">
              <a:rPr lang="en-US" smtClean="0"/>
              <a:t>4/30/2025</a:t>
            </a:fld>
            <a:endParaRPr lang="en-US"/>
          </a:p>
        </p:txBody>
      </p:sp>
      <p:sp>
        <p:nvSpPr>
          <p:cNvPr id="5" name="Footer Placeholder 4">
            <a:extLst>
              <a:ext uri="{FF2B5EF4-FFF2-40B4-BE49-F238E27FC236}">
                <a16:creationId xmlns:a16="http://schemas.microsoft.com/office/drawing/2014/main" id="{8701334F-68FC-E990-482A-E9072D0448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D940E2-17AF-F2AA-6CC4-DFEEEDDC839F}"/>
              </a:ext>
            </a:extLst>
          </p:cNvPr>
          <p:cNvSpPr>
            <a:spLocks noGrp="1"/>
          </p:cNvSpPr>
          <p:nvPr>
            <p:ph type="sldNum" sz="quarter" idx="12"/>
          </p:nvPr>
        </p:nvSpPr>
        <p:spPr/>
        <p:txBody>
          <a:bodyPr/>
          <a:lstStyle>
            <a:lvl1pPr>
              <a:defRPr>
                <a:solidFill>
                  <a:schemeClr val="tx1"/>
                </a:solidFill>
              </a:defRPr>
            </a:lvl1pPr>
          </a:lstStyle>
          <a:p>
            <a:fld id="{1A051AEB-D574-449E-9530-4D88F9B3B768}" type="slidenum">
              <a:rPr lang="en-US" smtClean="0"/>
              <a:pPr/>
              <a:t>‹#›</a:t>
            </a:fld>
            <a:endParaRPr lang="en-US"/>
          </a:p>
        </p:txBody>
      </p:sp>
    </p:spTree>
    <p:extLst>
      <p:ext uri="{BB962C8B-B14F-4D97-AF65-F5344CB8AC3E}">
        <p14:creationId xmlns:p14="http://schemas.microsoft.com/office/powerpoint/2010/main" val="3235807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9581A-B50E-9358-4951-68D6938BB6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5951D32-6146-D95F-EC36-598421F0850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EBE215-2A7F-5F7E-A5D2-039BEE0E2353}"/>
              </a:ext>
            </a:extLst>
          </p:cNvPr>
          <p:cNvSpPr>
            <a:spLocks noGrp="1"/>
          </p:cNvSpPr>
          <p:nvPr>
            <p:ph type="dt" sz="half" idx="10"/>
          </p:nvPr>
        </p:nvSpPr>
        <p:spPr/>
        <p:txBody>
          <a:bodyPr/>
          <a:lstStyle/>
          <a:p>
            <a:fld id="{34864B31-9F68-45CD-9B71-A6FE5A3F8ABD}" type="datetime1">
              <a:rPr lang="en-US" smtClean="0"/>
              <a:t>4/30/2025</a:t>
            </a:fld>
            <a:endParaRPr lang="en-US"/>
          </a:p>
        </p:txBody>
      </p:sp>
      <p:sp>
        <p:nvSpPr>
          <p:cNvPr id="5" name="Footer Placeholder 4">
            <a:extLst>
              <a:ext uri="{FF2B5EF4-FFF2-40B4-BE49-F238E27FC236}">
                <a16:creationId xmlns:a16="http://schemas.microsoft.com/office/drawing/2014/main" id="{6283EABC-D48F-2303-DED4-917F0117E3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DC15F7-B3BC-26F5-2381-08369E117746}"/>
              </a:ext>
            </a:extLst>
          </p:cNvPr>
          <p:cNvSpPr>
            <a:spLocks noGrp="1"/>
          </p:cNvSpPr>
          <p:nvPr>
            <p:ph type="sldNum" sz="quarter" idx="12"/>
          </p:nvPr>
        </p:nvSpPr>
        <p:spPr/>
        <p:txBody>
          <a:bodyPr/>
          <a:lstStyle/>
          <a:p>
            <a:fld id="{1A051AEB-D574-449E-9530-4D88F9B3B768}" type="slidenum">
              <a:rPr lang="en-US" smtClean="0"/>
              <a:t>‹#›</a:t>
            </a:fld>
            <a:endParaRPr lang="en-US"/>
          </a:p>
        </p:txBody>
      </p:sp>
    </p:spTree>
    <p:extLst>
      <p:ext uri="{BB962C8B-B14F-4D97-AF65-F5344CB8AC3E}">
        <p14:creationId xmlns:p14="http://schemas.microsoft.com/office/powerpoint/2010/main" val="424885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5A4199-828D-643C-D6FE-F5F9CFE7841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78864F-09E1-AE9C-CF8A-8AD2244509D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4FE024-7FD2-500B-520B-B486474E78FC}"/>
              </a:ext>
            </a:extLst>
          </p:cNvPr>
          <p:cNvSpPr>
            <a:spLocks noGrp="1"/>
          </p:cNvSpPr>
          <p:nvPr>
            <p:ph type="dt" sz="half" idx="10"/>
          </p:nvPr>
        </p:nvSpPr>
        <p:spPr/>
        <p:txBody>
          <a:bodyPr/>
          <a:lstStyle/>
          <a:p>
            <a:fld id="{DFAE3149-62E2-47A4-9DD0-EBCEA9518F62}" type="datetime1">
              <a:rPr lang="en-US" smtClean="0"/>
              <a:t>4/30/2025</a:t>
            </a:fld>
            <a:endParaRPr lang="en-US"/>
          </a:p>
        </p:txBody>
      </p:sp>
      <p:sp>
        <p:nvSpPr>
          <p:cNvPr id="5" name="Footer Placeholder 4">
            <a:extLst>
              <a:ext uri="{FF2B5EF4-FFF2-40B4-BE49-F238E27FC236}">
                <a16:creationId xmlns:a16="http://schemas.microsoft.com/office/drawing/2014/main" id="{7769351E-20CE-6FC6-40D1-D44C01A2AD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B52B98-7446-DA06-2683-6DF7FAE02CE1}"/>
              </a:ext>
            </a:extLst>
          </p:cNvPr>
          <p:cNvSpPr>
            <a:spLocks noGrp="1"/>
          </p:cNvSpPr>
          <p:nvPr>
            <p:ph type="sldNum" sz="quarter" idx="12"/>
          </p:nvPr>
        </p:nvSpPr>
        <p:spPr/>
        <p:txBody>
          <a:bodyPr/>
          <a:lstStyle/>
          <a:p>
            <a:fld id="{1A051AEB-D574-449E-9530-4D88F9B3B768}" type="slidenum">
              <a:rPr lang="en-US" smtClean="0"/>
              <a:t>‹#›</a:t>
            </a:fld>
            <a:endParaRPr lang="en-US"/>
          </a:p>
        </p:txBody>
      </p:sp>
    </p:spTree>
    <p:extLst>
      <p:ext uri="{BB962C8B-B14F-4D97-AF65-F5344CB8AC3E}">
        <p14:creationId xmlns:p14="http://schemas.microsoft.com/office/powerpoint/2010/main" val="3033198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18D33-1247-1CED-19BE-3C587CCC51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DEFD1A-DE21-0EE9-77DE-6CA3803EEF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8B30142-7137-1317-5A61-99A321874D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941CF-AF96-FD23-6113-0ACEAA6A0563}"/>
              </a:ext>
            </a:extLst>
          </p:cNvPr>
          <p:cNvSpPr>
            <a:spLocks noGrp="1"/>
          </p:cNvSpPr>
          <p:nvPr>
            <p:ph type="sldNum" sz="quarter" idx="12"/>
          </p:nvPr>
        </p:nvSpPr>
        <p:spPr/>
        <p:txBody>
          <a:bodyPr/>
          <a:lstStyle/>
          <a:p>
            <a:fld id="{1A051AEB-D574-449E-9530-4D88F9B3B768}" type="slidenum">
              <a:rPr lang="en-US" smtClean="0"/>
              <a:pPr/>
              <a:t>‹#›</a:t>
            </a:fld>
            <a:endParaRPr lang="en-US"/>
          </a:p>
        </p:txBody>
      </p:sp>
      <p:pic>
        <p:nvPicPr>
          <p:cNvPr id="8" name="Picture 7">
            <a:extLst>
              <a:ext uri="{FF2B5EF4-FFF2-40B4-BE49-F238E27FC236}">
                <a16:creationId xmlns:a16="http://schemas.microsoft.com/office/drawing/2014/main" id="{E6B49667-ED16-991F-46E6-67F628F5F235}"/>
              </a:ext>
            </a:extLst>
          </p:cNvPr>
          <p:cNvPicPr>
            <a:picLocks noChangeAspect="1"/>
          </p:cNvPicPr>
          <p:nvPr userDrawn="1"/>
        </p:nvPicPr>
        <p:blipFill>
          <a:blip r:embed="rId2"/>
          <a:stretch>
            <a:fillRect/>
          </a:stretch>
        </p:blipFill>
        <p:spPr>
          <a:xfrm>
            <a:off x="0" y="6494057"/>
            <a:ext cx="1246960" cy="320231"/>
          </a:xfrm>
          <a:prstGeom prst="rect">
            <a:avLst/>
          </a:prstGeom>
        </p:spPr>
      </p:pic>
      <p:pic>
        <p:nvPicPr>
          <p:cNvPr id="10" name="Picture 9">
            <a:extLst>
              <a:ext uri="{FF2B5EF4-FFF2-40B4-BE49-F238E27FC236}">
                <a16:creationId xmlns:a16="http://schemas.microsoft.com/office/drawing/2014/main" id="{D74BB033-A817-2E1E-13DF-04E4F1299476}"/>
              </a:ext>
            </a:extLst>
          </p:cNvPr>
          <p:cNvPicPr>
            <a:picLocks noChangeAspect="1"/>
          </p:cNvPicPr>
          <p:nvPr userDrawn="1"/>
        </p:nvPicPr>
        <p:blipFill>
          <a:blip r:embed="rId3"/>
          <a:stretch>
            <a:fillRect/>
          </a:stretch>
        </p:blipFill>
        <p:spPr>
          <a:xfrm>
            <a:off x="1246960" y="6497525"/>
            <a:ext cx="519217" cy="360475"/>
          </a:xfrm>
          <a:prstGeom prst="rect">
            <a:avLst/>
          </a:prstGeom>
        </p:spPr>
      </p:pic>
    </p:spTree>
    <p:extLst>
      <p:ext uri="{BB962C8B-B14F-4D97-AF65-F5344CB8AC3E}">
        <p14:creationId xmlns:p14="http://schemas.microsoft.com/office/powerpoint/2010/main" val="2312472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4952A-CCCD-AD8A-EAB9-8A31F531EB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CA623EB-A35E-01BB-95D3-AB261F61E52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15D74F-9DC4-32E7-6BA6-DE5477DEB378}"/>
              </a:ext>
            </a:extLst>
          </p:cNvPr>
          <p:cNvSpPr>
            <a:spLocks noGrp="1"/>
          </p:cNvSpPr>
          <p:nvPr>
            <p:ph type="dt" sz="half" idx="10"/>
          </p:nvPr>
        </p:nvSpPr>
        <p:spPr/>
        <p:txBody>
          <a:bodyPr/>
          <a:lstStyle/>
          <a:p>
            <a:fld id="{86B6C357-2027-4966-98BB-6EB01608B4EC}" type="datetime1">
              <a:rPr lang="en-US" smtClean="0"/>
              <a:t>4/30/2025</a:t>
            </a:fld>
            <a:endParaRPr lang="en-US"/>
          </a:p>
        </p:txBody>
      </p:sp>
      <p:sp>
        <p:nvSpPr>
          <p:cNvPr id="5" name="Footer Placeholder 4">
            <a:extLst>
              <a:ext uri="{FF2B5EF4-FFF2-40B4-BE49-F238E27FC236}">
                <a16:creationId xmlns:a16="http://schemas.microsoft.com/office/drawing/2014/main" id="{92011154-FE00-801C-4CBC-BF135D913A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7FAC6E-AC42-F757-B687-91F85B15583A}"/>
              </a:ext>
            </a:extLst>
          </p:cNvPr>
          <p:cNvSpPr>
            <a:spLocks noGrp="1"/>
          </p:cNvSpPr>
          <p:nvPr>
            <p:ph type="sldNum" sz="quarter" idx="12"/>
          </p:nvPr>
        </p:nvSpPr>
        <p:spPr/>
        <p:txBody>
          <a:bodyPr/>
          <a:lstStyle/>
          <a:p>
            <a:fld id="{1A051AEB-D574-449E-9530-4D88F9B3B768}" type="slidenum">
              <a:rPr lang="en-US" smtClean="0"/>
              <a:t>‹#›</a:t>
            </a:fld>
            <a:endParaRPr lang="en-US"/>
          </a:p>
        </p:txBody>
      </p:sp>
    </p:spTree>
    <p:extLst>
      <p:ext uri="{BB962C8B-B14F-4D97-AF65-F5344CB8AC3E}">
        <p14:creationId xmlns:p14="http://schemas.microsoft.com/office/powerpoint/2010/main" val="339387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DCC53-E3F0-88D2-3917-C6E57C20C6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94EEAB-9482-F6BE-2980-B6A03A218E6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EF67765-C8A7-0A7C-152B-A3257392BD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FB08208-17C5-C697-88C5-84003299C5C8}"/>
              </a:ext>
            </a:extLst>
          </p:cNvPr>
          <p:cNvSpPr>
            <a:spLocks noGrp="1"/>
          </p:cNvSpPr>
          <p:nvPr>
            <p:ph type="dt" sz="half" idx="10"/>
          </p:nvPr>
        </p:nvSpPr>
        <p:spPr/>
        <p:txBody>
          <a:bodyPr/>
          <a:lstStyle/>
          <a:p>
            <a:fld id="{0BE0BDDA-75E5-4C34-90C4-C80794374391}" type="datetime1">
              <a:rPr lang="en-US" smtClean="0"/>
              <a:t>4/30/2025</a:t>
            </a:fld>
            <a:endParaRPr lang="en-US"/>
          </a:p>
        </p:txBody>
      </p:sp>
      <p:sp>
        <p:nvSpPr>
          <p:cNvPr id="6" name="Footer Placeholder 5">
            <a:extLst>
              <a:ext uri="{FF2B5EF4-FFF2-40B4-BE49-F238E27FC236}">
                <a16:creationId xmlns:a16="http://schemas.microsoft.com/office/drawing/2014/main" id="{BAA51686-D12B-E3B9-2EB3-A381140E29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4391B3-4B2E-CB62-C03A-B9D2B5AC3871}"/>
              </a:ext>
            </a:extLst>
          </p:cNvPr>
          <p:cNvSpPr>
            <a:spLocks noGrp="1"/>
          </p:cNvSpPr>
          <p:nvPr>
            <p:ph type="sldNum" sz="quarter" idx="12"/>
          </p:nvPr>
        </p:nvSpPr>
        <p:spPr/>
        <p:txBody>
          <a:bodyPr/>
          <a:lstStyle/>
          <a:p>
            <a:fld id="{1A051AEB-D574-449E-9530-4D88F9B3B768}" type="slidenum">
              <a:rPr lang="en-US" smtClean="0"/>
              <a:t>‹#›</a:t>
            </a:fld>
            <a:endParaRPr lang="en-US"/>
          </a:p>
        </p:txBody>
      </p:sp>
    </p:spTree>
    <p:extLst>
      <p:ext uri="{BB962C8B-B14F-4D97-AF65-F5344CB8AC3E}">
        <p14:creationId xmlns:p14="http://schemas.microsoft.com/office/powerpoint/2010/main" val="14837002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46CF5-4964-54B8-B32E-576B353FE02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CAEF0F-9CE9-1A3F-E503-1840141123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803EE7-24A8-9A11-BEE4-0480162126F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D102DF-316B-DB14-7D5A-BF249174BE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B5CE17-5EBD-3F9D-7380-D7E30E2E3D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AC10709-42EE-D876-DA30-E2C671F07691}"/>
              </a:ext>
            </a:extLst>
          </p:cNvPr>
          <p:cNvSpPr>
            <a:spLocks noGrp="1"/>
          </p:cNvSpPr>
          <p:nvPr>
            <p:ph type="dt" sz="half" idx="10"/>
          </p:nvPr>
        </p:nvSpPr>
        <p:spPr/>
        <p:txBody>
          <a:bodyPr/>
          <a:lstStyle/>
          <a:p>
            <a:fld id="{5E5F6CD7-B7A8-407C-83E4-6EAB19D845A0}" type="datetime1">
              <a:rPr lang="en-US" smtClean="0"/>
              <a:t>4/30/2025</a:t>
            </a:fld>
            <a:endParaRPr lang="en-US"/>
          </a:p>
        </p:txBody>
      </p:sp>
      <p:sp>
        <p:nvSpPr>
          <p:cNvPr id="8" name="Footer Placeholder 7">
            <a:extLst>
              <a:ext uri="{FF2B5EF4-FFF2-40B4-BE49-F238E27FC236}">
                <a16:creationId xmlns:a16="http://schemas.microsoft.com/office/drawing/2014/main" id="{5888D7BA-3F9A-4BD2-B289-75A1553225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34CD0D0-9810-880A-332B-80AE551E8E00}"/>
              </a:ext>
            </a:extLst>
          </p:cNvPr>
          <p:cNvSpPr>
            <a:spLocks noGrp="1"/>
          </p:cNvSpPr>
          <p:nvPr>
            <p:ph type="sldNum" sz="quarter" idx="12"/>
          </p:nvPr>
        </p:nvSpPr>
        <p:spPr/>
        <p:txBody>
          <a:bodyPr/>
          <a:lstStyle/>
          <a:p>
            <a:fld id="{1A051AEB-D574-449E-9530-4D88F9B3B768}" type="slidenum">
              <a:rPr lang="en-US" smtClean="0"/>
              <a:t>‹#›</a:t>
            </a:fld>
            <a:endParaRPr lang="en-US"/>
          </a:p>
        </p:txBody>
      </p:sp>
    </p:spTree>
    <p:extLst>
      <p:ext uri="{BB962C8B-B14F-4D97-AF65-F5344CB8AC3E}">
        <p14:creationId xmlns:p14="http://schemas.microsoft.com/office/powerpoint/2010/main" val="3888938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A32E8-EF1C-0201-01BC-3491BFEF5A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DEA2DE2-5063-DE31-61B1-A388660E02AD}"/>
              </a:ext>
            </a:extLst>
          </p:cNvPr>
          <p:cNvSpPr>
            <a:spLocks noGrp="1"/>
          </p:cNvSpPr>
          <p:nvPr>
            <p:ph type="dt" sz="half" idx="10"/>
          </p:nvPr>
        </p:nvSpPr>
        <p:spPr/>
        <p:txBody>
          <a:bodyPr/>
          <a:lstStyle/>
          <a:p>
            <a:fld id="{F304563A-2FAF-4F18-8F39-68D45328678B}" type="datetime1">
              <a:rPr lang="en-US" smtClean="0"/>
              <a:t>4/30/2025</a:t>
            </a:fld>
            <a:endParaRPr lang="en-US"/>
          </a:p>
        </p:txBody>
      </p:sp>
      <p:sp>
        <p:nvSpPr>
          <p:cNvPr id="4" name="Footer Placeholder 3">
            <a:extLst>
              <a:ext uri="{FF2B5EF4-FFF2-40B4-BE49-F238E27FC236}">
                <a16:creationId xmlns:a16="http://schemas.microsoft.com/office/drawing/2014/main" id="{A1AA31F5-4BE7-ED32-6342-55D1BD3FB3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62F451F-730A-EE6E-5B91-32CDC8899E76}"/>
              </a:ext>
            </a:extLst>
          </p:cNvPr>
          <p:cNvSpPr>
            <a:spLocks noGrp="1"/>
          </p:cNvSpPr>
          <p:nvPr>
            <p:ph type="sldNum" sz="quarter" idx="12"/>
          </p:nvPr>
        </p:nvSpPr>
        <p:spPr/>
        <p:txBody>
          <a:bodyPr/>
          <a:lstStyle/>
          <a:p>
            <a:fld id="{1A051AEB-D574-449E-9530-4D88F9B3B768}" type="slidenum">
              <a:rPr lang="en-US" smtClean="0"/>
              <a:t>‹#›</a:t>
            </a:fld>
            <a:endParaRPr lang="en-US"/>
          </a:p>
        </p:txBody>
      </p:sp>
    </p:spTree>
    <p:extLst>
      <p:ext uri="{BB962C8B-B14F-4D97-AF65-F5344CB8AC3E}">
        <p14:creationId xmlns:p14="http://schemas.microsoft.com/office/powerpoint/2010/main" val="2365332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F07470-63A5-249A-A27A-9630EF738C1C}"/>
              </a:ext>
            </a:extLst>
          </p:cNvPr>
          <p:cNvSpPr>
            <a:spLocks noGrp="1"/>
          </p:cNvSpPr>
          <p:nvPr>
            <p:ph type="dt" sz="half" idx="10"/>
          </p:nvPr>
        </p:nvSpPr>
        <p:spPr/>
        <p:txBody>
          <a:bodyPr/>
          <a:lstStyle/>
          <a:p>
            <a:fld id="{61498551-D675-4016-9B7E-8E0378565977}" type="datetime1">
              <a:rPr lang="en-US" smtClean="0"/>
              <a:t>4/30/2025</a:t>
            </a:fld>
            <a:endParaRPr lang="en-US"/>
          </a:p>
        </p:txBody>
      </p:sp>
      <p:sp>
        <p:nvSpPr>
          <p:cNvPr id="3" name="Footer Placeholder 2">
            <a:extLst>
              <a:ext uri="{FF2B5EF4-FFF2-40B4-BE49-F238E27FC236}">
                <a16:creationId xmlns:a16="http://schemas.microsoft.com/office/drawing/2014/main" id="{4EB988E6-81B4-4F68-AF47-BB50243E3E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5643913-EBFC-2293-C84B-BE1E5872D5F3}"/>
              </a:ext>
            </a:extLst>
          </p:cNvPr>
          <p:cNvSpPr>
            <a:spLocks noGrp="1"/>
          </p:cNvSpPr>
          <p:nvPr>
            <p:ph type="sldNum" sz="quarter" idx="12"/>
          </p:nvPr>
        </p:nvSpPr>
        <p:spPr/>
        <p:txBody>
          <a:bodyPr/>
          <a:lstStyle/>
          <a:p>
            <a:fld id="{1A051AEB-D574-449E-9530-4D88F9B3B768}" type="slidenum">
              <a:rPr lang="en-US" smtClean="0"/>
              <a:t>‹#›</a:t>
            </a:fld>
            <a:endParaRPr lang="en-US"/>
          </a:p>
        </p:txBody>
      </p:sp>
    </p:spTree>
    <p:extLst>
      <p:ext uri="{BB962C8B-B14F-4D97-AF65-F5344CB8AC3E}">
        <p14:creationId xmlns:p14="http://schemas.microsoft.com/office/powerpoint/2010/main" val="103318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3FF2-7C7B-6142-BA9B-22EB0B0BFA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A10305A-1AE6-0000-C0E4-1820783FA3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5D15E94-9B1A-5B06-51F3-7A4E0C351E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4F97AC-B986-A279-4A99-28D0F3F59240}"/>
              </a:ext>
            </a:extLst>
          </p:cNvPr>
          <p:cNvSpPr>
            <a:spLocks noGrp="1"/>
          </p:cNvSpPr>
          <p:nvPr>
            <p:ph type="dt" sz="half" idx="10"/>
          </p:nvPr>
        </p:nvSpPr>
        <p:spPr/>
        <p:txBody>
          <a:bodyPr/>
          <a:lstStyle/>
          <a:p>
            <a:fld id="{A5A07BFC-F789-41C4-840C-D41D5738DD17}" type="datetime1">
              <a:rPr lang="en-US" smtClean="0"/>
              <a:t>4/30/2025</a:t>
            </a:fld>
            <a:endParaRPr lang="en-US"/>
          </a:p>
        </p:txBody>
      </p:sp>
      <p:sp>
        <p:nvSpPr>
          <p:cNvPr id="6" name="Footer Placeholder 5">
            <a:extLst>
              <a:ext uri="{FF2B5EF4-FFF2-40B4-BE49-F238E27FC236}">
                <a16:creationId xmlns:a16="http://schemas.microsoft.com/office/drawing/2014/main" id="{08BDBD55-13F4-6011-2AA5-243F7BDF7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DA9299-FA86-6442-AFA0-A6E82F7219F0}"/>
              </a:ext>
            </a:extLst>
          </p:cNvPr>
          <p:cNvSpPr>
            <a:spLocks noGrp="1"/>
          </p:cNvSpPr>
          <p:nvPr>
            <p:ph type="sldNum" sz="quarter" idx="12"/>
          </p:nvPr>
        </p:nvSpPr>
        <p:spPr/>
        <p:txBody>
          <a:bodyPr/>
          <a:lstStyle/>
          <a:p>
            <a:fld id="{1A051AEB-D574-449E-9530-4D88F9B3B768}" type="slidenum">
              <a:rPr lang="en-US" smtClean="0"/>
              <a:t>‹#›</a:t>
            </a:fld>
            <a:endParaRPr lang="en-US"/>
          </a:p>
        </p:txBody>
      </p:sp>
    </p:spTree>
    <p:extLst>
      <p:ext uri="{BB962C8B-B14F-4D97-AF65-F5344CB8AC3E}">
        <p14:creationId xmlns:p14="http://schemas.microsoft.com/office/powerpoint/2010/main" val="1140018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3C2C5-6A8D-0852-325D-07AC25070A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F6307A-732C-1405-BA3A-B4576B9C48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1A95021-5738-8CEF-4917-CA9DF678EB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FED276-5D56-C26E-CFD7-BB4E71EF54C5}"/>
              </a:ext>
            </a:extLst>
          </p:cNvPr>
          <p:cNvSpPr>
            <a:spLocks noGrp="1"/>
          </p:cNvSpPr>
          <p:nvPr>
            <p:ph type="dt" sz="half" idx="10"/>
          </p:nvPr>
        </p:nvSpPr>
        <p:spPr/>
        <p:txBody>
          <a:bodyPr/>
          <a:lstStyle/>
          <a:p>
            <a:fld id="{E010F2E0-09EF-4788-BF13-724722ADD9F7}" type="datetime1">
              <a:rPr lang="en-US" smtClean="0"/>
              <a:t>4/30/2025</a:t>
            </a:fld>
            <a:endParaRPr lang="en-US"/>
          </a:p>
        </p:txBody>
      </p:sp>
      <p:sp>
        <p:nvSpPr>
          <p:cNvPr id="6" name="Footer Placeholder 5">
            <a:extLst>
              <a:ext uri="{FF2B5EF4-FFF2-40B4-BE49-F238E27FC236}">
                <a16:creationId xmlns:a16="http://schemas.microsoft.com/office/drawing/2014/main" id="{05715B0B-32A4-6664-C5F4-2DA506D198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5FA954-0728-5C4A-A085-6A55801D1100}"/>
              </a:ext>
            </a:extLst>
          </p:cNvPr>
          <p:cNvSpPr>
            <a:spLocks noGrp="1"/>
          </p:cNvSpPr>
          <p:nvPr>
            <p:ph type="sldNum" sz="quarter" idx="12"/>
          </p:nvPr>
        </p:nvSpPr>
        <p:spPr/>
        <p:txBody>
          <a:bodyPr/>
          <a:lstStyle/>
          <a:p>
            <a:fld id="{1A051AEB-D574-449E-9530-4D88F9B3B768}" type="slidenum">
              <a:rPr lang="en-US" smtClean="0"/>
              <a:t>‹#›</a:t>
            </a:fld>
            <a:endParaRPr lang="en-US"/>
          </a:p>
        </p:txBody>
      </p:sp>
    </p:spTree>
    <p:extLst>
      <p:ext uri="{BB962C8B-B14F-4D97-AF65-F5344CB8AC3E}">
        <p14:creationId xmlns:p14="http://schemas.microsoft.com/office/powerpoint/2010/main" val="3008500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6D909B-9127-64BF-5290-3F2AE6A739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E2CE664-B7B9-C548-2A4A-030AA1C5E0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C4276E-30C4-BDC2-1FDA-00E00750A0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6882ACC-8FC3-46C0-9617-0E521EC25EC6}" type="datetime1">
              <a:rPr lang="en-US" smtClean="0"/>
              <a:t>4/30/2025</a:t>
            </a:fld>
            <a:endParaRPr lang="en-US"/>
          </a:p>
        </p:txBody>
      </p:sp>
      <p:sp>
        <p:nvSpPr>
          <p:cNvPr id="5" name="Footer Placeholder 4">
            <a:extLst>
              <a:ext uri="{FF2B5EF4-FFF2-40B4-BE49-F238E27FC236}">
                <a16:creationId xmlns:a16="http://schemas.microsoft.com/office/drawing/2014/main" id="{47C8C08E-35A2-4431-2807-9652B8818D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083C4B9-5E9D-4B1A-BFA2-45F0FDF5F8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A051AEB-D574-449E-9530-4D88F9B3B768}" type="slidenum">
              <a:rPr lang="en-US" smtClean="0"/>
              <a:t>‹#›</a:t>
            </a:fld>
            <a:endParaRPr lang="en-US"/>
          </a:p>
        </p:txBody>
      </p:sp>
    </p:spTree>
    <p:extLst>
      <p:ext uri="{BB962C8B-B14F-4D97-AF65-F5344CB8AC3E}">
        <p14:creationId xmlns:p14="http://schemas.microsoft.com/office/powerpoint/2010/main" val="12701242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21_47F408B.xm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8.xml"/><Relationship Id="rId3" Type="http://schemas.openxmlformats.org/officeDocument/2006/relationships/image" Target="../media/image9.png"/><Relationship Id="rId7" Type="http://schemas.openxmlformats.org/officeDocument/2006/relationships/diagramLayout" Target="../diagrams/layout8.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Data" Target="../diagrams/data8.xml"/><Relationship Id="rId5" Type="http://schemas.openxmlformats.org/officeDocument/2006/relationships/image" Target="../media/image11.png"/><Relationship Id="rId10" Type="http://schemas.microsoft.com/office/2007/relationships/diagramDrawing" Target="../diagrams/drawing8.xml"/><Relationship Id="rId4" Type="http://schemas.openxmlformats.org/officeDocument/2006/relationships/image" Target="../media/image10.svg"/><Relationship Id="rId9" Type="http://schemas.openxmlformats.org/officeDocument/2006/relationships/diagramColors" Target="../diagrams/colors8.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image" Target="../media/image12.png"/><Relationship Id="rId7" Type="http://schemas.openxmlformats.org/officeDocument/2006/relationships/diagramQuickStyle" Target="../diagrams/quickStyle9.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Layout" Target="../diagrams/layout9.xml"/><Relationship Id="rId5" Type="http://schemas.openxmlformats.org/officeDocument/2006/relationships/diagramData" Target="../diagrams/data9.xml"/><Relationship Id="rId4" Type="http://schemas.openxmlformats.org/officeDocument/2006/relationships/image" Target="../media/image13.png"/><Relationship Id="rId9" Type="http://schemas.microsoft.com/office/2007/relationships/diagramDrawing" Target="../diagrams/drawing9.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image" Target="../media/image14.png"/><Relationship Id="rId7" Type="http://schemas.openxmlformats.org/officeDocument/2006/relationships/diagramQuickStyle" Target="../diagrams/quickStyle10.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Layout" Target="../diagrams/layout10.xml"/><Relationship Id="rId5" Type="http://schemas.openxmlformats.org/officeDocument/2006/relationships/diagramData" Target="../diagrams/data10.xml"/><Relationship Id="rId4" Type="http://schemas.openxmlformats.org/officeDocument/2006/relationships/image" Target="../media/image15.png"/><Relationship Id="rId9" Type="http://schemas.microsoft.com/office/2007/relationships/diagramDrawing" Target="../diagrams/drawing10.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11.xml"/><Relationship Id="rId3" Type="http://schemas.openxmlformats.org/officeDocument/2006/relationships/image" Target="../media/image16.png"/><Relationship Id="rId7" Type="http://schemas.openxmlformats.org/officeDocument/2006/relationships/diagramQuickStyle" Target="../diagrams/quickStyle1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Layout" Target="../diagrams/layout11.xml"/><Relationship Id="rId5" Type="http://schemas.openxmlformats.org/officeDocument/2006/relationships/diagramData" Target="../diagrams/data11.xml"/><Relationship Id="rId4" Type="http://schemas.openxmlformats.org/officeDocument/2006/relationships/image" Target="../media/image17.png"/><Relationship Id="rId9" Type="http://schemas.microsoft.com/office/2007/relationships/diagramDrawing" Target="../diagrams/drawing1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6.xml.rels><?xml version="1.0" encoding="UTF-8" standalone="yes"?>
<Relationships xmlns="http://schemas.openxmlformats.org/package/2006/relationships"><Relationship Id="rId8" Type="http://schemas.openxmlformats.org/officeDocument/2006/relationships/hyperlink" Target="https://www.permobil.com/en-us/products/power-wheelchairs/permobil-m3-corpus" TargetMode="External"/><Relationship Id="rId13" Type="http://schemas.microsoft.com/office/2007/relationships/diagramDrawing" Target="../diagrams/drawing14.xml"/><Relationship Id="rId3" Type="http://schemas.openxmlformats.org/officeDocument/2006/relationships/image" Target="../media/image8.png"/><Relationship Id="rId7" Type="http://schemas.openxmlformats.org/officeDocument/2006/relationships/image" Target="../media/image20.png"/><Relationship Id="rId12" Type="http://schemas.openxmlformats.org/officeDocument/2006/relationships/diagramColors" Target="../diagrams/colors14.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diagramQuickStyle" Target="../diagrams/quickStyle14.xml"/><Relationship Id="rId5" Type="http://schemas.openxmlformats.org/officeDocument/2006/relationships/image" Target="../media/image18.png"/><Relationship Id="rId10" Type="http://schemas.openxmlformats.org/officeDocument/2006/relationships/diagramLayout" Target="../diagrams/layout14.xml"/><Relationship Id="rId4" Type="http://schemas.openxmlformats.org/officeDocument/2006/relationships/hyperlink" Target="https://www.waveshare.com/product/robotics/robot-arm-control/roarm-m2-s.htm" TargetMode="External"/><Relationship Id="rId9" Type="http://schemas.openxmlformats.org/officeDocument/2006/relationships/diagramData" Target="../diagrams/data1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diagramColors" Target="../diagrams/colors16.xml"/><Relationship Id="rId3" Type="http://schemas.openxmlformats.org/officeDocument/2006/relationships/hyperlink" Target="https://www.waveshare.com/product/robotics/robot-arm-control/robot-arm/roarm-m2-s.htm" TargetMode="External"/><Relationship Id="rId7" Type="http://schemas.openxmlformats.org/officeDocument/2006/relationships/hyperlink" Target="https://assistive.kinovarobotics.com/product/jaco-robotic-arm" TargetMode="External"/><Relationship Id="rId12" Type="http://schemas.openxmlformats.org/officeDocument/2006/relationships/diagramQuickStyle" Target="../diagrams/quickStyle16.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diagramLayout" Target="../diagrams/layout16.xml"/><Relationship Id="rId5" Type="http://schemas.openxmlformats.org/officeDocument/2006/relationships/hyperlink" Target="https://www.dobot-robots.com/products/education/magician.html" TargetMode="External"/><Relationship Id="rId10" Type="http://schemas.openxmlformats.org/officeDocument/2006/relationships/diagramData" Target="../diagrams/data16.xml"/><Relationship Id="rId4" Type="http://schemas.openxmlformats.org/officeDocument/2006/relationships/hyperlink" Target="https://www.tonifishi.com/productinfo/1186016.html" TargetMode="External"/><Relationship Id="rId9" Type="http://schemas.openxmlformats.org/officeDocument/2006/relationships/image" Target="../media/image22.png"/><Relationship Id="rId14" Type="http://schemas.microsoft.com/office/2007/relationships/diagramDrawing" Target="../diagrams/drawing16.xml"/></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13" Type="http://schemas.microsoft.com/office/2007/relationships/diagramDrawing" Target="../diagrams/drawing17.xml"/><Relationship Id="rId3" Type="http://schemas.openxmlformats.org/officeDocument/2006/relationships/image" Target="../media/image8.png"/><Relationship Id="rId7" Type="http://schemas.openxmlformats.org/officeDocument/2006/relationships/image" Target="../media/image1.png"/><Relationship Id="rId12" Type="http://schemas.openxmlformats.org/officeDocument/2006/relationships/diagramColors" Target="../diagrams/colors17.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diagramQuickStyle" Target="../diagrams/quickStyle17.xml"/><Relationship Id="rId5" Type="http://schemas.openxmlformats.org/officeDocument/2006/relationships/image" Target="../media/image6.png"/><Relationship Id="rId10" Type="http://schemas.openxmlformats.org/officeDocument/2006/relationships/diagramLayout" Target="../diagrams/layout17.xml"/><Relationship Id="rId4" Type="http://schemas.openxmlformats.org/officeDocument/2006/relationships/image" Target="../media/image23.png"/><Relationship Id="rId9" Type="http://schemas.openxmlformats.org/officeDocument/2006/relationships/diagramData" Target="../diagrams/data17.xml"/><Relationship Id="rId1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18.xml"/><Relationship Id="rId3" Type="http://schemas.openxmlformats.org/officeDocument/2006/relationships/image" Target="../media/image26.png"/><Relationship Id="rId7" Type="http://schemas.openxmlformats.org/officeDocument/2006/relationships/diagramQuickStyle" Target="../diagrams/quickStyle18.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Layout" Target="../diagrams/layout18.xml"/><Relationship Id="rId5" Type="http://schemas.openxmlformats.org/officeDocument/2006/relationships/diagramData" Target="../diagrams/data18.xml"/><Relationship Id="rId10" Type="http://schemas.openxmlformats.org/officeDocument/2006/relationships/image" Target="../media/image28.png"/><Relationship Id="rId4" Type="http://schemas.openxmlformats.org/officeDocument/2006/relationships/image" Target="../media/image27.png"/><Relationship Id="rId9" Type="http://schemas.microsoft.com/office/2007/relationships/diagramDrawing" Target="../diagrams/drawing18.xml"/></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19.xml"/><Relationship Id="rId3" Type="http://schemas.openxmlformats.org/officeDocument/2006/relationships/image" Target="../media/image29.png"/><Relationship Id="rId7" Type="http://schemas.openxmlformats.org/officeDocument/2006/relationships/diagramQuickStyle" Target="../diagrams/quickStyle19.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Layout" Target="../diagrams/layout19.xml"/><Relationship Id="rId5" Type="http://schemas.openxmlformats.org/officeDocument/2006/relationships/diagramData" Target="../diagrams/data19.xml"/><Relationship Id="rId4" Type="http://schemas.openxmlformats.org/officeDocument/2006/relationships/image" Target="../media/image30.png"/><Relationship Id="rId9" Type="http://schemas.microsoft.com/office/2007/relationships/diagramDrawing" Target="../diagrams/drawing19.xml"/></Relationships>
</file>

<file path=ppt/slides/_rels/slide22.xml.rels><?xml version="1.0" encoding="UTF-8" standalone="yes"?>
<Relationships xmlns="http://schemas.openxmlformats.org/package/2006/relationships"><Relationship Id="rId8" Type="http://schemas.openxmlformats.org/officeDocument/2006/relationships/diagramLayout" Target="../diagrams/layout20.xml"/><Relationship Id="rId3" Type="http://schemas.openxmlformats.org/officeDocument/2006/relationships/image" Target="../media/image23.png"/><Relationship Id="rId7" Type="http://schemas.openxmlformats.org/officeDocument/2006/relationships/diagramData" Target="../diagrams/data20.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2.png"/><Relationship Id="rId11" Type="http://schemas.microsoft.com/office/2007/relationships/diagramDrawing" Target="../diagrams/drawing20.xml"/><Relationship Id="rId5" Type="http://schemas.openxmlformats.org/officeDocument/2006/relationships/image" Target="../media/image24.png"/><Relationship Id="rId10" Type="http://schemas.openxmlformats.org/officeDocument/2006/relationships/diagramColors" Target="../diagrams/colors20.xml"/><Relationship Id="rId4" Type="http://schemas.openxmlformats.org/officeDocument/2006/relationships/image" Target="../media/image31.png"/><Relationship Id="rId9" Type="http://schemas.openxmlformats.org/officeDocument/2006/relationships/diagramQuickStyle" Target="../diagrams/quickStyle20.xml"/></Relationships>
</file>

<file path=ppt/slides/_rels/slide23.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diagramColors" Target="../diagrams/colors21.xml"/><Relationship Id="rId18" Type="http://schemas.openxmlformats.org/officeDocument/2006/relationships/diagramColors" Target="../diagrams/colors22.xml"/><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diagramQuickStyle" Target="../diagrams/quickStyle21.xml"/><Relationship Id="rId17" Type="http://schemas.openxmlformats.org/officeDocument/2006/relationships/diagramQuickStyle" Target="../diagrams/quickStyle22.xml"/><Relationship Id="rId2" Type="http://schemas.openxmlformats.org/officeDocument/2006/relationships/notesSlide" Target="../notesSlides/notesSlide23.xml"/><Relationship Id="rId16" Type="http://schemas.openxmlformats.org/officeDocument/2006/relationships/diagramLayout" Target="../diagrams/layout22.xml"/><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diagramLayout" Target="../diagrams/layout21.xml"/><Relationship Id="rId5" Type="http://schemas.openxmlformats.org/officeDocument/2006/relationships/image" Target="../media/image35.png"/><Relationship Id="rId15" Type="http://schemas.openxmlformats.org/officeDocument/2006/relationships/diagramData" Target="../diagrams/data22.xml"/><Relationship Id="rId10" Type="http://schemas.openxmlformats.org/officeDocument/2006/relationships/diagramData" Target="../diagrams/data21.xml"/><Relationship Id="rId19" Type="http://schemas.microsoft.com/office/2007/relationships/diagramDrawing" Target="../diagrams/drawing22.xml"/><Relationship Id="rId4" Type="http://schemas.openxmlformats.org/officeDocument/2006/relationships/image" Target="../media/image34.png"/><Relationship Id="rId9" Type="http://schemas.openxmlformats.org/officeDocument/2006/relationships/image" Target="../media/image39.png"/><Relationship Id="rId14" Type="http://schemas.microsoft.com/office/2007/relationships/diagramDrawing" Target="../diagrams/drawing21.xml"/></Relationships>
</file>

<file path=ppt/slides/_rels/slide24.xml.rels><?xml version="1.0" encoding="UTF-8" standalone="yes"?>
<Relationships xmlns="http://schemas.openxmlformats.org/package/2006/relationships"><Relationship Id="rId8" Type="http://schemas.microsoft.com/office/2007/relationships/diagramDrawing" Target="../diagrams/drawing23.xml"/><Relationship Id="rId13" Type="http://schemas.openxmlformats.org/officeDocument/2006/relationships/diagramColors" Target="../diagrams/colors24.xml"/><Relationship Id="rId3" Type="http://schemas.openxmlformats.org/officeDocument/2006/relationships/image" Target="../media/image25.png"/><Relationship Id="rId7" Type="http://schemas.openxmlformats.org/officeDocument/2006/relationships/diagramColors" Target="../diagrams/colors23.xml"/><Relationship Id="rId12" Type="http://schemas.openxmlformats.org/officeDocument/2006/relationships/diagramQuickStyle" Target="../diagrams/quickStyle24.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QuickStyle" Target="../diagrams/quickStyle23.xml"/><Relationship Id="rId11" Type="http://schemas.openxmlformats.org/officeDocument/2006/relationships/diagramLayout" Target="../diagrams/layout24.xml"/><Relationship Id="rId5" Type="http://schemas.openxmlformats.org/officeDocument/2006/relationships/diagramLayout" Target="../diagrams/layout23.xml"/><Relationship Id="rId10" Type="http://schemas.openxmlformats.org/officeDocument/2006/relationships/diagramData" Target="../diagrams/data24.xml"/><Relationship Id="rId4" Type="http://schemas.openxmlformats.org/officeDocument/2006/relationships/diagramData" Target="../diagrams/data23.xml"/><Relationship Id="rId9" Type="http://schemas.openxmlformats.org/officeDocument/2006/relationships/image" Target="../media/image28.png"/><Relationship Id="rId14" Type="http://schemas.microsoft.com/office/2007/relationships/diagramDrawing" Target="../diagrams/drawing24.xml"/></Relationships>
</file>

<file path=ppt/slides/_rels/slide2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diagramQuickStyle" Target="../diagrams/quickStyle25.xml"/><Relationship Id="rId3" Type="http://schemas.openxmlformats.org/officeDocument/2006/relationships/image" Target="../media/image8.png"/><Relationship Id="rId7" Type="http://schemas.openxmlformats.org/officeDocument/2006/relationships/image" Target="../media/image6.png"/><Relationship Id="rId12" Type="http://schemas.openxmlformats.org/officeDocument/2006/relationships/diagramLayout" Target="../diagrams/layout25.xml"/><Relationship Id="rId2" Type="http://schemas.openxmlformats.org/officeDocument/2006/relationships/notesSlide" Target="../notesSlides/notesSlide25.xml"/><Relationship Id="rId16"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diagramData" Target="../diagrams/data25.xml"/><Relationship Id="rId5" Type="http://schemas.openxmlformats.org/officeDocument/2006/relationships/image" Target="../media/image7.png"/><Relationship Id="rId15" Type="http://schemas.microsoft.com/office/2007/relationships/diagramDrawing" Target="../diagrams/drawing25.xml"/><Relationship Id="rId10" Type="http://schemas.openxmlformats.org/officeDocument/2006/relationships/image" Target="../media/image2.png"/><Relationship Id="rId4" Type="http://schemas.openxmlformats.org/officeDocument/2006/relationships/image" Target="../media/image38.png"/><Relationship Id="rId9" Type="http://schemas.openxmlformats.org/officeDocument/2006/relationships/image" Target="../media/image1.png"/><Relationship Id="rId14" Type="http://schemas.openxmlformats.org/officeDocument/2006/relationships/diagramColors" Target="../diagrams/colors25.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27.xml.rels><?xml version="1.0" encoding="UTF-8" standalone="yes"?>
<Relationships xmlns="http://schemas.openxmlformats.org/package/2006/relationships"><Relationship Id="rId8" Type="http://schemas.microsoft.com/office/2007/relationships/diagramDrawing" Target="../diagrams/drawing27.xml"/><Relationship Id="rId3" Type="http://schemas.openxmlformats.org/officeDocument/2006/relationships/image" Target="../media/image41.png"/><Relationship Id="rId7" Type="http://schemas.openxmlformats.org/officeDocument/2006/relationships/diagramColors" Target="../diagrams/colors27.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QuickStyle" Target="../diagrams/quickStyle27.xml"/><Relationship Id="rId5" Type="http://schemas.openxmlformats.org/officeDocument/2006/relationships/diagramLayout" Target="../diagrams/layout27.xml"/><Relationship Id="rId4" Type="http://schemas.openxmlformats.org/officeDocument/2006/relationships/diagramData" Target="../diagrams/data27.xml"/></Relationships>
</file>

<file path=ppt/slides/_rels/slide28.xml.rels><?xml version="1.0" encoding="UTF-8" standalone="yes"?>
<Relationships xmlns="http://schemas.openxmlformats.org/package/2006/relationships"><Relationship Id="rId8" Type="http://schemas.microsoft.com/office/2007/relationships/diagramDrawing" Target="../diagrams/drawing28.xml"/><Relationship Id="rId3" Type="http://schemas.openxmlformats.org/officeDocument/2006/relationships/image" Target="../media/image42.png"/><Relationship Id="rId7" Type="http://schemas.openxmlformats.org/officeDocument/2006/relationships/diagramColors" Target="../diagrams/colors28.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QuickStyle" Target="../diagrams/quickStyle28.xml"/><Relationship Id="rId5" Type="http://schemas.openxmlformats.org/officeDocument/2006/relationships/diagramLayout" Target="../diagrams/layout28.xml"/><Relationship Id="rId4" Type="http://schemas.openxmlformats.org/officeDocument/2006/relationships/diagramData" Target="../diagrams/data28.xml"/></Relationships>
</file>

<file path=ppt/slides/_rels/slide29.xml.rels><?xml version="1.0" encoding="UTF-8" standalone="yes"?>
<Relationships xmlns="http://schemas.openxmlformats.org/package/2006/relationships"><Relationship Id="rId8" Type="http://schemas.microsoft.com/office/2007/relationships/diagramDrawing" Target="../diagrams/drawing29.xml"/><Relationship Id="rId3" Type="http://schemas.microsoft.com/office/2018/10/relationships/comments" Target="../comments/modernComment_11B_4D81335D.xml"/><Relationship Id="rId7" Type="http://schemas.openxmlformats.org/officeDocument/2006/relationships/diagramColors" Target="../diagrams/colors29.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QuickStyle" Target="../diagrams/quickStyle29.xml"/><Relationship Id="rId5" Type="http://schemas.openxmlformats.org/officeDocument/2006/relationships/diagramLayout" Target="../diagrams/layout29.xml"/><Relationship Id="rId4" Type="http://schemas.openxmlformats.org/officeDocument/2006/relationships/diagramData" Target="../diagrams/data29.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3.png"/><Relationship Id="rId7" Type="http://schemas.openxmlformats.org/officeDocument/2006/relationships/diagramData" Target="../diagrams/data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assistive.kinovarobotics.com/product/jaco-robotic-arm" TargetMode="External"/><Relationship Id="rId11" Type="http://schemas.microsoft.com/office/2007/relationships/diagramDrawing" Target="../diagrams/drawing1.xml"/><Relationship Id="rId5" Type="http://schemas.openxmlformats.org/officeDocument/2006/relationships/image" Target="../media/image4.png"/><Relationship Id="rId10" Type="http://schemas.openxmlformats.org/officeDocument/2006/relationships/diagramColors" Target="../diagrams/colors1.xml"/><Relationship Id="rId4" Type="http://schemas.openxmlformats.org/officeDocument/2006/relationships/hyperlink" Target="https://www.permobil.com/en-us/products/power-wheelchairs/permobil-m3-corpus" TargetMode="External"/><Relationship Id="rId9"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image" Target="../media/image5.png"/><Relationship Id="rId7" Type="http://schemas.openxmlformats.org/officeDocument/2006/relationships/diagramData" Target="../diagrams/data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assistive.kinovarobotics.com/product/jaco-robotic-arm%20&#8203;" TargetMode="External"/><Relationship Id="rId11" Type="http://schemas.microsoft.com/office/2007/relationships/diagramDrawing" Target="../diagrams/drawing2.xml"/><Relationship Id="rId5" Type="http://schemas.openxmlformats.org/officeDocument/2006/relationships/image" Target="../media/image4.png"/><Relationship Id="rId10" Type="http://schemas.openxmlformats.org/officeDocument/2006/relationships/diagramColors" Target="../diagrams/colors2.xml"/><Relationship Id="rId4" Type="http://schemas.openxmlformats.org/officeDocument/2006/relationships/hyperlink" Target="https://assistive.kinovarobotics.com/product/jaco-robotic-arm" TargetMode="External"/><Relationship Id="rId9"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microsoft.com/office/2018/10/relationships/comments" Target="../comments/modernComment_103_D3D854EB.xml"/><Relationship Id="rId7" Type="http://schemas.openxmlformats.org/officeDocument/2006/relationships/diagramLayout" Target="../diagrams/layout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Data" Target="../diagrams/data3.xml"/><Relationship Id="rId5" Type="http://schemas.openxmlformats.org/officeDocument/2006/relationships/image" Target="../media/image7.png"/><Relationship Id="rId10" Type="http://schemas.microsoft.com/office/2007/relationships/diagramDrawing" Target="../diagrams/drawing3.xml"/><Relationship Id="rId4" Type="http://schemas.openxmlformats.org/officeDocument/2006/relationships/image" Target="../media/image6.png"/><Relationship Id="rId9" Type="http://schemas.openxmlformats.org/officeDocument/2006/relationships/diagramColors" Target="../diagrams/colors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8" Type="http://schemas.microsoft.com/office/2007/relationships/diagramDrawing" Target="../diagrams/drawing5.xml"/><Relationship Id="rId3" Type="http://schemas.microsoft.com/office/2018/10/relationships/comments" Target="../comments/modernComment_114_541E2717.xml"/><Relationship Id="rId7" Type="http://schemas.openxmlformats.org/officeDocument/2006/relationships/diagramColors" Target="../diagrams/colors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8.png"/><Relationship Id="rId7" Type="http://schemas.openxmlformats.org/officeDocument/2006/relationships/diagramColors" Target="../diagrams/colors7.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AF990C-2915-3F82-2949-411702C2E016}"/>
              </a:ext>
            </a:extLst>
          </p:cNvPr>
          <p:cNvSpPr>
            <a:spLocks noGrp="1"/>
          </p:cNvSpPr>
          <p:nvPr>
            <p:ph type="ctrTitle"/>
          </p:nvPr>
        </p:nvSpPr>
        <p:spPr>
          <a:xfrm>
            <a:off x="1085765" y="1002454"/>
            <a:ext cx="7309782" cy="1923626"/>
          </a:xfrm>
        </p:spPr>
        <p:txBody>
          <a:bodyPr vert="horz" lIns="91440" tIns="45720" rIns="91440" bIns="45720" rtlCol="0" anchor="ctr">
            <a:noAutofit/>
          </a:bodyPr>
          <a:lstStyle/>
          <a:p>
            <a:pPr algn="l"/>
            <a:r>
              <a:rPr lang="en-US" sz="4800"/>
              <a:t>Team 205 – Robotic Arm to Assist Motorized Chair Users</a:t>
            </a:r>
          </a:p>
        </p:txBody>
      </p:sp>
      <p:sp>
        <p:nvSpPr>
          <p:cNvPr id="43" name="Freeform: Shape 42">
            <a:extLst>
              <a:ext uri="{FF2B5EF4-FFF2-40B4-BE49-F238E27FC236}">
                <a16:creationId xmlns:a16="http://schemas.microsoft.com/office/drawing/2014/main" id="{2B573B51-C170-49C0-A3D9-8D99730C45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89924" y="2"/>
            <a:ext cx="7602076" cy="470844"/>
          </a:xfrm>
          <a:custGeom>
            <a:avLst/>
            <a:gdLst>
              <a:gd name="connsiteX0" fmla="*/ 9683888 w 9683888"/>
              <a:gd name="connsiteY0" fmla="*/ 0 h 743457"/>
              <a:gd name="connsiteX1" fmla="*/ 0 w 9683888"/>
              <a:gd name="connsiteY1" fmla="*/ 0 h 743457"/>
              <a:gd name="connsiteX2" fmla="*/ 0 w 9683888"/>
              <a:gd name="connsiteY2" fmla="*/ 365878 h 743457"/>
              <a:gd name="connsiteX3" fmla="*/ 11844 w 9683888"/>
              <a:gd name="connsiteY3" fmla="*/ 367909 h 743457"/>
              <a:gd name="connsiteX4" fmla="*/ 106208 w 9683888"/>
              <a:gd name="connsiteY4" fmla="*/ 385974 h 743457"/>
              <a:gd name="connsiteX5" fmla="*/ 183667 w 9683888"/>
              <a:gd name="connsiteY5" fmla="*/ 399162 h 743457"/>
              <a:gd name="connsiteX6" fmla="*/ 292430 w 9683888"/>
              <a:gd name="connsiteY6" fmla="*/ 390408 h 743457"/>
              <a:gd name="connsiteX7" fmla="*/ 386942 w 9683888"/>
              <a:gd name="connsiteY7" fmla="*/ 395582 h 743457"/>
              <a:gd name="connsiteX8" fmla="*/ 485751 w 9683888"/>
              <a:gd name="connsiteY8" fmla="*/ 408404 h 743457"/>
              <a:gd name="connsiteX9" fmla="*/ 604107 w 9683888"/>
              <a:gd name="connsiteY9" fmla="*/ 418647 h 743457"/>
              <a:gd name="connsiteX10" fmla="*/ 694081 w 9683888"/>
              <a:gd name="connsiteY10" fmla="*/ 449524 h 743457"/>
              <a:gd name="connsiteX11" fmla="*/ 762452 w 9683888"/>
              <a:gd name="connsiteY11" fmla="*/ 456090 h 743457"/>
              <a:gd name="connsiteX12" fmla="*/ 987872 w 9683888"/>
              <a:gd name="connsiteY12" fmla="*/ 481862 h 743457"/>
              <a:gd name="connsiteX13" fmla="*/ 1077163 w 9683888"/>
              <a:gd name="connsiteY13" fmla="*/ 524467 h 743457"/>
              <a:gd name="connsiteX14" fmla="*/ 1258716 w 9683888"/>
              <a:gd name="connsiteY14" fmla="*/ 587975 h 743457"/>
              <a:gd name="connsiteX15" fmla="*/ 1298056 w 9683888"/>
              <a:gd name="connsiteY15" fmla="*/ 595413 h 743457"/>
              <a:gd name="connsiteX16" fmla="*/ 1327017 w 9683888"/>
              <a:gd name="connsiteY16" fmla="*/ 617412 h 743457"/>
              <a:gd name="connsiteX17" fmla="*/ 1347909 w 9683888"/>
              <a:gd name="connsiteY17" fmla="*/ 620209 h 743457"/>
              <a:gd name="connsiteX18" fmla="*/ 1421792 w 9683888"/>
              <a:gd name="connsiteY18" fmla="*/ 626139 h 743457"/>
              <a:gd name="connsiteX19" fmla="*/ 1519789 w 9683888"/>
              <a:gd name="connsiteY19" fmla="*/ 645011 h 743457"/>
              <a:gd name="connsiteX20" fmla="*/ 1620886 w 9683888"/>
              <a:gd name="connsiteY20" fmla="*/ 687715 h 743457"/>
              <a:gd name="connsiteX21" fmla="*/ 1676745 w 9683888"/>
              <a:gd name="connsiteY21" fmla="*/ 690130 h 743457"/>
              <a:gd name="connsiteX22" fmla="*/ 1832228 w 9683888"/>
              <a:gd name="connsiteY22" fmla="*/ 690860 h 743457"/>
              <a:gd name="connsiteX23" fmla="*/ 1980464 w 9683888"/>
              <a:gd name="connsiteY23" fmla="*/ 704858 h 743457"/>
              <a:gd name="connsiteX24" fmla="*/ 2051150 w 9683888"/>
              <a:gd name="connsiteY24" fmla="*/ 711187 h 743457"/>
              <a:gd name="connsiteX25" fmla="*/ 2162824 w 9683888"/>
              <a:gd name="connsiteY25" fmla="*/ 709178 h 743457"/>
              <a:gd name="connsiteX26" fmla="*/ 2259859 w 9683888"/>
              <a:gd name="connsiteY26" fmla="*/ 718188 h 743457"/>
              <a:gd name="connsiteX27" fmla="*/ 2378290 w 9683888"/>
              <a:gd name="connsiteY27" fmla="*/ 738748 h 743457"/>
              <a:gd name="connsiteX28" fmla="*/ 2407828 w 9683888"/>
              <a:gd name="connsiteY28" fmla="*/ 743457 h 743457"/>
              <a:gd name="connsiteX29" fmla="*/ 2428936 w 9683888"/>
              <a:gd name="connsiteY29" fmla="*/ 734697 h 743457"/>
              <a:gd name="connsiteX30" fmla="*/ 2646106 w 9683888"/>
              <a:gd name="connsiteY30" fmla="*/ 660204 h 743457"/>
              <a:gd name="connsiteX31" fmla="*/ 2799920 w 9683888"/>
              <a:gd name="connsiteY31" fmla="*/ 630451 h 743457"/>
              <a:gd name="connsiteX32" fmla="*/ 2953556 w 9683888"/>
              <a:gd name="connsiteY32" fmla="*/ 607173 h 743457"/>
              <a:gd name="connsiteX33" fmla="*/ 3009839 w 9683888"/>
              <a:gd name="connsiteY33" fmla="*/ 601743 h 743457"/>
              <a:gd name="connsiteX34" fmla="*/ 3115016 w 9683888"/>
              <a:gd name="connsiteY34" fmla="*/ 584982 h 743457"/>
              <a:gd name="connsiteX35" fmla="*/ 3185844 w 9683888"/>
              <a:gd name="connsiteY35" fmla="*/ 595356 h 743457"/>
              <a:gd name="connsiteX36" fmla="*/ 3246013 w 9683888"/>
              <a:gd name="connsiteY36" fmla="*/ 592418 h 743457"/>
              <a:gd name="connsiteX37" fmla="*/ 3313565 w 9683888"/>
              <a:gd name="connsiteY37" fmla="*/ 574138 h 743457"/>
              <a:gd name="connsiteX38" fmla="*/ 3414143 w 9683888"/>
              <a:gd name="connsiteY38" fmla="*/ 553730 h 743457"/>
              <a:gd name="connsiteX39" fmla="*/ 3552895 w 9683888"/>
              <a:gd name="connsiteY39" fmla="*/ 548563 h 743457"/>
              <a:gd name="connsiteX40" fmla="*/ 3753012 w 9683888"/>
              <a:gd name="connsiteY40" fmla="*/ 599520 h 743457"/>
              <a:gd name="connsiteX41" fmla="*/ 3804392 w 9683888"/>
              <a:gd name="connsiteY41" fmla="*/ 604131 h 743457"/>
              <a:gd name="connsiteX42" fmla="*/ 3916696 w 9683888"/>
              <a:gd name="connsiteY42" fmla="*/ 606540 h 743457"/>
              <a:gd name="connsiteX43" fmla="*/ 4063849 w 9683888"/>
              <a:gd name="connsiteY43" fmla="*/ 604058 h 743457"/>
              <a:gd name="connsiteX44" fmla="*/ 4172179 w 9683888"/>
              <a:gd name="connsiteY44" fmla="*/ 592355 h 743457"/>
              <a:gd name="connsiteX45" fmla="*/ 4276294 w 9683888"/>
              <a:gd name="connsiteY45" fmla="*/ 587119 h 743457"/>
              <a:gd name="connsiteX46" fmla="*/ 4411090 w 9683888"/>
              <a:gd name="connsiteY46" fmla="*/ 575600 h 743457"/>
              <a:gd name="connsiteX47" fmla="*/ 4540465 w 9683888"/>
              <a:gd name="connsiteY47" fmla="*/ 567464 h 743457"/>
              <a:gd name="connsiteX48" fmla="*/ 4545352 w 9683888"/>
              <a:gd name="connsiteY48" fmla="*/ 555554 h 743457"/>
              <a:gd name="connsiteX49" fmla="*/ 4564014 w 9683888"/>
              <a:gd name="connsiteY49" fmla="*/ 553660 h 743457"/>
              <a:gd name="connsiteX50" fmla="*/ 4568602 w 9683888"/>
              <a:gd name="connsiteY50" fmla="*/ 550913 h 743457"/>
              <a:gd name="connsiteX51" fmla="*/ 4595289 w 9683888"/>
              <a:gd name="connsiteY51" fmla="*/ 537407 h 743457"/>
              <a:gd name="connsiteX52" fmla="*/ 4739026 w 9683888"/>
              <a:gd name="connsiteY52" fmla="*/ 532483 h 743457"/>
              <a:gd name="connsiteX53" fmla="*/ 5061335 w 9683888"/>
              <a:gd name="connsiteY53" fmla="*/ 545635 h 743457"/>
              <a:gd name="connsiteX54" fmla="*/ 5338634 w 9683888"/>
              <a:gd name="connsiteY54" fmla="*/ 595754 h 743457"/>
              <a:gd name="connsiteX55" fmla="*/ 5529430 w 9683888"/>
              <a:gd name="connsiteY55" fmla="*/ 606335 h 743457"/>
              <a:gd name="connsiteX56" fmla="*/ 5604039 w 9683888"/>
              <a:gd name="connsiteY56" fmla="*/ 607676 h 743457"/>
              <a:gd name="connsiteX57" fmla="*/ 5625281 w 9683888"/>
              <a:gd name="connsiteY57" fmla="*/ 617253 h 743457"/>
              <a:gd name="connsiteX58" fmla="*/ 5628138 w 9683888"/>
              <a:gd name="connsiteY58" fmla="*/ 615483 h 743457"/>
              <a:gd name="connsiteX59" fmla="*/ 5653593 w 9683888"/>
              <a:gd name="connsiteY59" fmla="*/ 617873 h 743457"/>
              <a:gd name="connsiteX60" fmla="*/ 5658658 w 9683888"/>
              <a:gd name="connsiteY60" fmla="*/ 624279 h 743457"/>
              <a:gd name="connsiteX61" fmla="*/ 5675963 w 9683888"/>
              <a:gd name="connsiteY61" fmla="*/ 627762 h 743457"/>
              <a:gd name="connsiteX62" fmla="*/ 5709625 w 9683888"/>
              <a:gd name="connsiteY62" fmla="*/ 639593 h 743457"/>
              <a:gd name="connsiteX63" fmla="*/ 5716324 w 9683888"/>
              <a:gd name="connsiteY63" fmla="*/ 637148 h 743457"/>
              <a:gd name="connsiteX64" fmla="*/ 5767720 w 9683888"/>
              <a:gd name="connsiteY64" fmla="*/ 647737 h 743457"/>
              <a:gd name="connsiteX65" fmla="*/ 5768619 w 9683888"/>
              <a:gd name="connsiteY65" fmla="*/ 645671 h 743457"/>
              <a:gd name="connsiteX66" fmla="*/ 5858696 w 9683888"/>
              <a:gd name="connsiteY66" fmla="*/ 628099 h 743457"/>
              <a:gd name="connsiteX67" fmla="*/ 5935260 w 9683888"/>
              <a:gd name="connsiteY67" fmla="*/ 596904 h 743457"/>
              <a:gd name="connsiteX68" fmla="*/ 5946176 w 9683888"/>
              <a:gd name="connsiteY68" fmla="*/ 597874 h 743457"/>
              <a:gd name="connsiteX69" fmla="*/ 5946447 w 9683888"/>
              <a:gd name="connsiteY69" fmla="*/ 597396 h 743457"/>
              <a:gd name="connsiteX70" fmla="*/ 5958069 w 9683888"/>
              <a:gd name="connsiteY70" fmla="*/ 597432 h 743457"/>
              <a:gd name="connsiteX71" fmla="*/ 5966081 w 9683888"/>
              <a:gd name="connsiteY71" fmla="*/ 599643 h 743457"/>
              <a:gd name="connsiteX72" fmla="*/ 5987259 w 9683888"/>
              <a:gd name="connsiteY72" fmla="*/ 601523 h 743457"/>
              <a:gd name="connsiteX73" fmla="*/ 5994905 w 9683888"/>
              <a:gd name="connsiteY73" fmla="*/ 598873 h 743457"/>
              <a:gd name="connsiteX74" fmla="*/ 6054803 w 9683888"/>
              <a:gd name="connsiteY74" fmla="*/ 541202 h 743457"/>
              <a:gd name="connsiteX75" fmla="*/ 6188672 w 9683888"/>
              <a:gd name="connsiteY75" fmla="*/ 496389 h 743457"/>
              <a:gd name="connsiteX76" fmla="*/ 6323280 w 9683888"/>
              <a:gd name="connsiteY76" fmla="*/ 458013 h 743457"/>
              <a:gd name="connsiteX77" fmla="*/ 6457257 w 9683888"/>
              <a:gd name="connsiteY77" fmla="*/ 414621 h 743457"/>
              <a:gd name="connsiteX78" fmla="*/ 6530019 w 9683888"/>
              <a:gd name="connsiteY78" fmla="*/ 423168 h 743457"/>
              <a:gd name="connsiteX79" fmla="*/ 6626800 w 9683888"/>
              <a:gd name="connsiteY79" fmla="*/ 375078 h 743457"/>
              <a:gd name="connsiteX80" fmla="*/ 6689231 w 9683888"/>
              <a:gd name="connsiteY80" fmla="*/ 353501 h 743457"/>
              <a:gd name="connsiteX81" fmla="*/ 6726440 w 9683888"/>
              <a:gd name="connsiteY81" fmla="*/ 340276 h 743457"/>
              <a:gd name="connsiteX82" fmla="*/ 6835228 w 9683888"/>
              <a:gd name="connsiteY82" fmla="*/ 329393 h 743457"/>
              <a:gd name="connsiteX83" fmla="*/ 7039363 w 9683888"/>
              <a:gd name="connsiteY83" fmla="*/ 370823 h 743457"/>
              <a:gd name="connsiteX84" fmla="*/ 7095156 w 9683888"/>
              <a:gd name="connsiteY84" fmla="*/ 366075 h 743457"/>
              <a:gd name="connsiteX85" fmla="*/ 7187061 w 9683888"/>
              <a:gd name="connsiteY85" fmla="*/ 383876 h 743457"/>
              <a:gd name="connsiteX86" fmla="*/ 7295039 w 9683888"/>
              <a:gd name="connsiteY86" fmla="*/ 355046 h 743457"/>
              <a:gd name="connsiteX87" fmla="*/ 7373651 w 9683888"/>
              <a:gd name="connsiteY87" fmla="*/ 322299 h 743457"/>
              <a:gd name="connsiteX88" fmla="*/ 7418964 w 9683888"/>
              <a:gd name="connsiteY88" fmla="*/ 308685 h 743457"/>
              <a:gd name="connsiteX89" fmla="*/ 7450568 w 9683888"/>
              <a:gd name="connsiteY89" fmla="*/ 293511 h 743457"/>
              <a:gd name="connsiteX90" fmla="*/ 7538380 w 9683888"/>
              <a:gd name="connsiteY90" fmla="*/ 283235 h 743457"/>
              <a:gd name="connsiteX91" fmla="*/ 7786348 w 9683888"/>
              <a:gd name="connsiteY91" fmla="*/ 225377 h 743457"/>
              <a:gd name="connsiteX92" fmla="*/ 7849534 w 9683888"/>
              <a:gd name="connsiteY92" fmla="*/ 245434 h 743457"/>
              <a:gd name="connsiteX93" fmla="*/ 7981165 w 9683888"/>
              <a:gd name="connsiteY93" fmla="*/ 222252 h 743457"/>
              <a:gd name="connsiteX94" fmla="*/ 8171882 w 9683888"/>
              <a:gd name="connsiteY94" fmla="*/ 222497 h 743457"/>
              <a:gd name="connsiteX95" fmla="*/ 8242270 w 9683888"/>
              <a:gd name="connsiteY95" fmla="*/ 180535 h 743457"/>
              <a:gd name="connsiteX96" fmla="*/ 8490152 w 9683888"/>
              <a:gd name="connsiteY96" fmla="*/ 209193 h 743457"/>
              <a:gd name="connsiteX97" fmla="*/ 8622272 w 9683888"/>
              <a:gd name="connsiteY97" fmla="*/ 188859 h 743457"/>
              <a:gd name="connsiteX98" fmla="*/ 8738606 w 9683888"/>
              <a:gd name="connsiteY98" fmla="*/ 208945 h 743457"/>
              <a:gd name="connsiteX99" fmla="*/ 8831307 w 9683888"/>
              <a:gd name="connsiteY99" fmla="*/ 207738 h 743457"/>
              <a:gd name="connsiteX100" fmla="*/ 8891432 w 9683888"/>
              <a:gd name="connsiteY100" fmla="*/ 184510 h 743457"/>
              <a:gd name="connsiteX101" fmla="*/ 8946980 w 9683888"/>
              <a:gd name="connsiteY101" fmla="*/ 145578 h 743457"/>
              <a:gd name="connsiteX102" fmla="*/ 9107760 w 9683888"/>
              <a:gd name="connsiteY102" fmla="*/ 128052 h 743457"/>
              <a:gd name="connsiteX103" fmla="*/ 9195623 w 9683888"/>
              <a:gd name="connsiteY103" fmla="*/ 100212 h 743457"/>
              <a:gd name="connsiteX104" fmla="*/ 9256898 w 9683888"/>
              <a:gd name="connsiteY104" fmla="*/ 73900 h 743457"/>
              <a:gd name="connsiteX105" fmla="*/ 9351740 w 9683888"/>
              <a:gd name="connsiteY105" fmla="*/ 80439 h 743457"/>
              <a:gd name="connsiteX106" fmla="*/ 9539796 w 9683888"/>
              <a:gd name="connsiteY106" fmla="*/ 87069 h 743457"/>
              <a:gd name="connsiteX107" fmla="*/ 9619109 w 9683888"/>
              <a:gd name="connsiteY107" fmla="*/ 39994 h 74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9683888" h="743457">
                <a:moveTo>
                  <a:pt x="9683888" y="0"/>
                </a:moveTo>
                <a:lnTo>
                  <a:pt x="0" y="0"/>
                </a:lnTo>
                <a:lnTo>
                  <a:pt x="0" y="365878"/>
                </a:lnTo>
                <a:lnTo>
                  <a:pt x="11844" y="367909"/>
                </a:lnTo>
                <a:cubicBezTo>
                  <a:pt x="50423" y="374387"/>
                  <a:pt x="87879" y="380746"/>
                  <a:pt x="106208" y="385974"/>
                </a:cubicBezTo>
                <a:cubicBezTo>
                  <a:pt x="119919" y="389979"/>
                  <a:pt x="149687" y="402128"/>
                  <a:pt x="183667" y="399162"/>
                </a:cubicBezTo>
                <a:cubicBezTo>
                  <a:pt x="228274" y="394575"/>
                  <a:pt x="256969" y="398315"/>
                  <a:pt x="292430" y="390408"/>
                </a:cubicBezTo>
                <a:cubicBezTo>
                  <a:pt x="325377" y="395694"/>
                  <a:pt x="374510" y="420053"/>
                  <a:pt x="386942" y="395582"/>
                </a:cubicBezTo>
                <a:cubicBezTo>
                  <a:pt x="400429" y="416427"/>
                  <a:pt x="451168" y="399411"/>
                  <a:pt x="485751" y="408404"/>
                </a:cubicBezTo>
                <a:cubicBezTo>
                  <a:pt x="520399" y="423586"/>
                  <a:pt x="570416" y="404235"/>
                  <a:pt x="604107" y="418647"/>
                </a:cubicBezTo>
                <a:cubicBezTo>
                  <a:pt x="633631" y="425521"/>
                  <a:pt x="672063" y="446364"/>
                  <a:pt x="694081" y="449524"/>
                </a:cubicBezTo>
                <a:cubicBezTo>
                  <a:pt x="700528" y="463278"/>
                  <a:pt x="713487" y="450700"/>
                  <a:pt x="762452" y="456090"/>
                </a:cubicBezTo>
                <a:cubicBezTo>
                  <a:pt x="811417" y="461479"/>
                  <a:pt x="935420" y="470466"/>
                  <a:pt x="987872" y="481862"/>
                </a:cubicBezTo>
                <a:cubicBezTo>
                  <a:pt x="1018493" y="475799"/>
                  <a:pt x="1019470" y="516810"/>
                  <a:pt x="1077163" y="524467"/>
                </a:cubicBezTo>
                <a:cubicBezTo>
                  <a:pt x="1124222" y="535807"/>
                  <a:pt x="1202940" y="574855"/>
                  <a:pt x="1258716" y="587975"/>
                </a:cubicBezTo>
                <a:cubicBezTo>
                  <a:pt x="1274181" y="586466"/>
                  <a:pt x="1286859" y="589632"/>
                  <a:pt x="1298056" y="595413"/>
                </a:cubicBezTo>
                <a:lnTo>
                  <a:pt x="1327017" y="617412"/>
                </a:lnTo>
                <a:lnTo>
                  <a:pt x="1347909" y="620209"/>
                </a:lnTo>
                <a:cubicBezTo>
                  <a:pt x="1377004" y="628445"/>
                  <a:pt x="1394712" y="616344"/>
                  <a:pt x="1421792" y="626139"/>
                </a:cubicBezTo>
                <a:cubicBezTo>
                  <a:pt x="1466260" y="647543"/>
                  <a:pt x="1506099" y="610975"/>
                  <a:pt x="1519789" y="645011"/>
                </a:cubicBezTo>
                <a:cubicBezTo>
                  <a:pt x="1556219" y="665699"/>
                  <a:pt x="1578776" y="668950"/>
                  <a:pt x="1620886" y="687715"/>
                </a:cubicBezTo>
                <a:cubicBezTo>
                  <a:pt x="1658228" y="693647"/>
                  <a:pt x="1636224" y="694371"/>
                  <a:pt x="1676745" y="690130"/>
                </a:cubicBezTo>
                <a:cubicBezTo>
                  <a:pt x="1713709" y="697532"/>
                  <a:pt x="1774627" y="701403"/>
                  <a:pt x="1832228" y="690860"/>
                </a:cubicBezTo>
                <a:cubicBezTo>
                  <a:pt x="1866586" y="689181"/>
                  <a:pt x="1949046" y="755765"/>
                  <a:pt x="1980464" y="704858"/>
                </a:cubicBezTo>
                <a:cubicBezTo>
                  <a:pt x="2001472" y="716610"/>
                  <a:pt x="2020758" y="710467"/>
                  <a:pt x="2051150" y="711187"/>
                </a:cubicBezTo>
                <a:cubicBezTo>
                  <a:pt x="2081543" y="711907"/>
                  <a:pt x="2117567" y="736153"/>
                  <a:pt x="2162824" y="709178"/>
                </a:cubicBezTo>
                <a:cubicBezTo>
                  <a:pt x="2219712" y="701824"/>
                  <a:pt x="2181421" y="742368"/>
                  <a:pt x="2259859" y="718188"/>
                </a:cubicBezTo>
                <a:cubicBezTo>
                  <a:pt x="2296623" y="733933"/>
                  <a:pt x="2337412" y="741012"/>
                  <a:pt x="2378290" y="738748"/>
                </a:cubicBezTo>
                <a:cubicBezTo>
                  <a:pt x="2380041" y="725410"/>
                  <a:pt x="2399659" y="741017"/>
                  <a:pt x="2407828" y="743457"/>
                </a:cubicBezTo>
                <a:cubicBezTo>
                  <a:pt x="2406113" y="735180"/>
                  <a:pt x="2421642" y="728742"/>
                  <a:pt x="2428936" y="734697"/>
                </a:cubicBezTo>
                <a:cubicBezTo>
                  <a:pt x="2468648" y="720822"/>
                  <a:pt x="2584275" y="677579"/>
                  <a:pt x="2646106" y="660204"/>
                </a:cubicBezTo>
                <a:cubicBezTo>
                  <a:pt x="2706894" y="652346"/>
                  <a:pt x="2738390" y="612318"/>
                  <a:pt x="2799920" y="630451"/>
                </a:cubicBezTo>
                <a:cubicBezTo>
                  <a:pt x="2856798" y="622940"/>
                  <a:pt x="2902940" y="602232"/>
                  <a:pt x="2953556" y="607173"/>
                </a:cubicBezTo>
                <a:cubicBezTo>
                  <a:pt x="2970626" y="593247"/>
                  <a:pt x="2988095" y="586399"/>
                  <a:pt x="3009839" y="601743"/>
                </a:cubicBezTo>
                <a:cubicBezTo>
                  <a:pt x="3046166" y="594868"/>
                  <a:pt x="3085682" y="586046"/>
                  <a:pt x="3115016" y="584982"/>
                </a:cubicBezTo>
                <a:cubicBezTo>
                  <a:pt x="3144992" y="587935"/>
                  <a:pt x="3158740" y="599045"/>
                  <a:pt x="3185844" y="595356"/>
                </a:cubicBezTo>
                <a:cubicBezTo>
                  <a:pt x="3209939" y="576197"/>
                  <a:pt x="3221731" y="614583"/>
                  <a:pt x="3246013" y="592418"/>
                </a:cubicBezTo>
                <a:cubicBezTo>
                  <a:pt x="3228976" y="565486"/>
                  <a:pt x="3320172" y="599686"/>
                  <a:pt x="3313565" y="574138"/>
                </a:cubicBezTo>
                <a:cubicBezTo>
                  <a:pt x="3341586" y="564515"/>
                  <a:pt x="3371901" y="555346"/>
                  <a:pt x="3414143" y="553730"/>
                </a:cubicBezTo>
                <a:cubicBezTo>
                  <a:pt x="3463229" y="557630"/>
                  <a:pt x="3476532" y="539673"/>
                  <a:pt x="3552895" y="548563"/>
                </a:cubicBezTo>
                <a:cubicBezTo>
                  <a:pt x="3620356" y="561042"/>
                  <a:pt x="3688830" y="574962"/>
                  <a:pt x="3753012" y="599520"/>
                </a:cubicBezTo>
                <a:cubicBezTo>
                  <a:pt x="3769580" y="615048"/>
                  <a:pt x="3777112" y="602961"/>
                  <a:pt x="3804392" y="604131"/>
                </a:cubicBezTo>
                <a:cubicBezTo>
                  <a:pt x="3831672" y="605301"/>
                  <a:pt x="3878076" y="605222"/>
                  <a:pt x="3916696" y="606540"/>
                </a:cubicBezTo>
                <a:cubicBezTo>
                  <a:pt x="3970533" y="603881"/>
                  <a:pt x="3981244" y="618066"/>
                  <a:pt x="4063849" y="604058"/>
                </a:cubicBezTo>
                <a:cubicBezTo>
                  <a:pt x="4074473" y="605185"/>
                  <a:pt x="4134611" y="589365"/>
                  <a:pt x="4172179" y="592355"/>
                </a:cubicBezTo>
                <a:cubicBezTo>
                  <a:pt x="4180554" y="576172"/>
                  <a:pt x="4255433" y="602075"/>
                  <a:pt x="4276294" y="587119"/>
                </a:cubicBezTo>
                <a:cubicBezTo>
                  <a:pt x="4326119" y="586973"/>
                  <a:pt x="4361692" y="573867"/>
                  <a:pt x="4411090" y="575600"/>
                </a:cubicBezTo>
                <a:cubicBezTo>
                  <a:pt x="4465125" y="575500"/>
                  <a:pt x="4518088" y="570805"/>
                  <a:pt x="4540465" y="567464"/>
                </a:cubicBezTo>
                <a:lnTo>
                  <a:pt x="4545352" y="555554"/>
                </a:lnTo>
                <a:lnTo>
                  <a:pt x="4564014" y="553660"/>
                </a:lnTo>
                <a:lnTo>
                  <a:pt x="4568602" y="550913"/>
                </a:lnTo>
                <a:cubicBezTo>
                  <a:pt x="4577353" y="545618"/>
                  <a:pt x="4586105" y="540734"/>
                  <a:pt x="4595289" y="537407"/>
                </a:cubicBezTo>
                <a:cubicBezTo>
                  <a:pt x="4623104" y="537511"/>
                  <a:pt x="4660764" y="533229"/>
                  <a:pt x="4739026" y="532483"/>
                </a:cubicBezTo>
                <a:cubicBezTo>
                  <a:pt x="4806238" y="527255"/>
                  <a:pt x="4944577" y="524439"/>
                  <a:pt x="5061335" y="545635"/>
                </a:cubicBezTo>
                <a:cubicBezTo>
                  <a:pt x="5167156" y="553533"/>
                  <a:pt x="5251789" y="586167"/>
                  <a:pt x="5338634" y="595754"/>
                </a:cubicBezTo>
                <a:cubicBezTo>
                  <a:pt x="5415763" y="589622"/>
                  <a:pt x="5434719" y="609365"/>
                  <a:pt x="5529430" y="606335"/>
                </a:cubicBezTo>
                <a:cubicBezTo>
                  <a:pt x="5534498" y="613561"/>
                  <a:pt x="5597157" y="603269"/>
                  <a:pt x="5604039" y="607676"/>
                </a:cubicBezTo>
                <a:lnTo>
                  <a:pt x="5625281" y="617253"/>
                </a:lnTo>
                <a:lnTo>
                  <a:pt x="5628138" y="615483"/>
                </a:lnTo>
                <a:cubicBezTo>
                  <a:pt x="5640641" y="612245"/>
                  <a:pt x="5648217" y="613966"/>
                  <a:pt x="5653593" y="617873"/>
                </a:cubicBezTo>
                <a:lnTo>
                  <a:pt x="5658658" y="624279"/>
                </a:lnTo>
                <a:lnTo>
                  <a:pt x="5675963" y="627762"/>
                </a:lnTo>
                <a:lnTo>
                  <a:pt x="5709625" y="639593"/>
                </a:lnTo>
                <a:lnTo>
                  <a:pt x="5716324" y="637148"/>
                </a:lnTo>
                <a:lnTo>
                  <a:pt x="5767720" y="647737"/>
                </a:lnTo>
                <a:lnTo>
                  <a:pt x="5768619" y="645671"/>
                </a:lnTo>
                <a:cubicBezTo>
                  <a:pt x="5776130" y="642927"/>
                  <a:pt x="5830922" y="636226"/>
                  <a:pt x="5858696" y="628099"/>
                </a:cubicBezTo>
                <a:lnTo>
                  <a:pt x="5935260" y="596904"/>
                </a:lnTo>
                <a:lnTo>
                  <a:pt x="5946176" y="597874"/>
                </a:lnTo>
                <a:lnTo>
                  <a:pt x="5946447" y="597396"/>
                </a:lnTo>
                <a:cubicBezTo>
                  <a:pt x="5948934" y="596546"/>
                  <a:pt x="5952567" y="596468"/>
                  <a:pt x="5958069" y="597432"/>
                </a:cubicBezTo>
                <a:lnTo>
                  <a:pt x="5966081" y="599643"/>
                </a:lnTo>
                <a:lnTo>
                  <a:pt x="5987259" y="601523"/>
                </a:lnTo>
                <a:lnTo>
                  <a:pt x="5994905" y="598873"/>
                </a:lnTo>
                <a:cubicBezTo>
                  <a:pt x="6020610" y="579716"/>
                  <a:pt x="6016968" y="560235"/>
                  <a:pt x="6054803" y="541202"/>
                </a:cubicBezTo>
                <a:cubicBezTo>
                  <a:pt x="6108247" y="527358"/>
                  <a:pt x="6130976" y="484538"/>
                  <a:pt x="6188672" y="496389"/>
                </a:cubicBezTo>
                <a:cubicBezTo>
                  <a:pt x="6238659" y="483279"/>
                  <a:pt x="6277194" y="458153"/>
                  <a:pt x="6323280" y="458013"/>
                </a:cubicBezTo>
                <a:cubicBezTo>
                  <a:pt x="6368044" y="444385"/>
                  <a:pt x="6422801" y="420428"/>
                  <a:pt x="6457257" y="414621"/>
                </a:cubicBezTo>
                <a:cubicBezTo>
                  <a:pt x="6483424" y="410645"/>
                  <a:pt x="6508964" y="423228"/>
                  <a:pt x="6530019" y="423168"/>
                </a:cubicBezTo>
                <a:cubicBezTo>
                  <a:pt x="6558276" y="416578"/>
                  <a:pt x="6600264" y="386690"/>
                  <a:pt x="6626800" y="375078"/>
                </a:cubicBezTo>
                <a:cubicBezTo>
                  <a:pt x="6664418" y="400828"/>
                  <a:pt x="6655535" y="354302"/>
                  <a:pt x="6689231" y="353501"/>
                </a:cubicBezTo>
                <a:cubicBezTo>
                  <a:pt x="6708837" y="361122"/>
                  <a:pt x="6719642" y="359485"/>
                  <a:pt x="6726440" y="340276"/>
                </a:cubicBezTo>
                <a:cubicBezTo>
                  <a:pt x="6818329" y="378763"/>
                  <a:pt x="6765502" y="328183"/>
                  <a:pt x="6835228" y="329393"/>
                </a:cubicBezTo>
                <a:cubicBezTo>
                  <a:pt x="6897464" y="335048"/>
                  <a:pt x="6962224" y="329085"/>
                  <a:pt x="7039363" y="370823"/>
                </a:cubicBezTo>
                <a:cubicBezTo>
                  <a:pt x="7056368" y="384567"/>
                  <a:pt x="7070539" y="363899"/>
                  <a:pt x="7095156" y="366075"/>
                </a:cubicBezTo>
                <a:cubicBezTo>
                  <a:pt x="7119772" y="368250"/>
                  <a:pt x="7153748" y="385714"/>
                  <a:pt x="7187061" y="383876"/>
                </a:cubicBezTo>
                <a:cubicBezTo>
                  <a:pt x="7242115" y="377604"/>
                  <a:pt x="7270954" y="334249"/>
                  <a:pt x="7295039" y="355046"/>
                </a:cubicBezTo>
                <a:cubicBezTo>
                  <a:pt x="7320104" y="344159"/>
                  <a:pt x="7343179" y="301443"/>
                  <a:pt x="7373651" y="322299"/>
                </a:cubicBezTo>
                <a:cubicBezTo>
                  <a:pt x="7367160" y="298575"/>
                  <a:pt x="7410095" y="329040"/>
                  <a:pt x="7418964" y="308685"/>
                </a:cubicBezTo>
                <a:cubicBezTo>
                  <a:pt x="7424243" y="291807"/>
                  <a:pt x="7438503" y="297117"/>
                  <a:pt x="7450568" y="293511"/>
                </a:cubicBezTo>
                <a:cubicBezTo>
                  <a:pt x="7461276" y="277652"/>
                  <a:pt x="7519437" y="275664"/>
                  <a:pt x="7538380" y="283235"/>
                </a:cubicBezTo>
                <a:cubicBezTo>
                  <a:pt x="7594343" y="271879"/>
                  <a:pt x="7734488" y="231676"/>
                  <a:pt x="7786348" y="225377"/>
                </a:cubicBezTo>
                <a:cubicBezTo>
                  <a:pt x="7797693" y="277094"/>
                  <a:pt x="7847327" y="236176"/>
                  <a:pt x="7849534" y="245434"/>
                </a:cubicBezTo>
                <a:cubicBezTo>
                  <a:pt x="7894253" y="231282"/>
                  <a:pt x="7937937" y="238796"/>
                  <a:pt x="7981165" y="222252"/>
                </a:cubicBezTo>
                <a:cubicBezTo>
                  <a:pt x="8066564" y="234459"/>
                  <a:pt x="8127007" y="235277"/>
                  <a:pt x="8171882" y="222497"/>
                </a:cubicBezTo>
                <a:cubicBezTo>
                  <a:pt x="8183092" y="205785"/>
                  <a:pt x="8217423" y="177145"/>
                  <a:pt x="8242270" y="180535"/>
                </a:cubicBezTo>
                <a:cubicBezTo>
                  <a:pt x="8294138" y="178846"/>
                  <a:pt x="8410926" y="208334"/>
                  <a:pt x="8490152" y="209193"/>
                </a:cubicBezTo>
                <a:cubicBezTo>
                  <a:pt x="8558493" y="195433"/>
                  <a:pt x="8564727" y="233466"/>
                  <a:pt x="8622272" y="188859"/>
                </a:cubicBezTo>
                <a:cubicBezTo>
                  <a:pt x="8659556" y="191317"/>
                  <a:pt x="8666988" y="178214"/>
                  <a:pt x="8738606" y="208945"/>
                </a:cubicBezTo>
                <a:cubicBezTo>
                  <a:pt x="8769507" y="208543"/>
                  <a:pt x="8800406" y="224019"/>
                  <a:pt x="8831307" y="207738"/>
                </a:cubicBezTo>
                <a:cubicBezTo>
                  <a:pt x="8836477" y="191612"/>
                  <a:pt x="8870109" y="182455"/>
                  <a:pt x="8891432" y="184510"/>
                </a:cubicBezTo>
                <a:cubicBezTo>
                  <a:pt x="8876795" y="135260"/>
                  <a:pt x="8938553" y="173381"/>
                  <a:pt x="8946980" y="145578"/>
                </a:cubicBezTo>
                <a:cubicBezTo>
                  <a:pt x="9010957" y="156064"/>
                  <a:pt x="9046552" y="157746"/>
                  <a:pt x="9107760" y="128052"/>
                </a:cubicBezTo>
                <a:cubicBezTo>
                  <a:pt x="9135191" y="151813"/>
                  <a:pt x="9184204" y="114911"/>
                  <a:pt x="9195623" y="100212"/>
                </a:cubicBezTo>
                <a:cubicBezTo>
                  <a:pt x="9222736" y="85917"/>
                  <a:pt x="9230892" y="98248"/>
                  <a:pt x="9256898" y="73900"/>
                </a:cubicBezTo>
                <a:cubicBezTo>
                  <a:pt x="9276443" y="63724"/>
                  <a:pt x="9334001" y="80454"/>
                  <a:pt x="9351740" y="80439"/>
                </a:cubicBezTo>
                <a:cubicBezTo>
                  <a:pt x="9398889" y="82633"/>
                  <a:pt x="9473718" y="102566"/>
                  <a:pt x="9539796" y="87069"/>
                </a:cubicBezTo>
                <a:cubicBezTo>
                  <a:pt x="9565852" y="70987"/>
                  <a:pt x="9591569" y="56211"/>
                  <a:pt x="9619109" y="39994"/>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ubtitle 2">
            <a:extLst>
              <a:ext uri="{FF2B5EF4-FFF2-40B4-BE49-F238E27FC236}">
                <a16:creationId xmlns:a16="http://schemas.microsoft.com/office/drawing/2014/main" id="{CA1F0CA0-F587-A25A-9632-E1CA6DBE2D90}"/>
              </a:ext>
            </a:extLst>
          </p:cNvPr>
          <p:cNvSpPr>
            <a:spLocks noGrp="1"/>
          </p:cNvSpPr>
          <p:nvPr>
            <p:ph type="subTitle" idx="1"/>
          </p:nvPr>
        </p:nvSpPr>
        <p:spPr>
          <a:xfrm>
            <a:off x="1183739" y="3215737"/>
            <a:ext cx="6506843" cy="2013318"/>
          </a:xfrm>
        </p:spPr>
        <p:txBody>
          <a:bodyPr vert="horz" lIns="91440" tIns="45720" rIns="91440" bIns="45720" rtlCol="0" anchor="t">
            <a:normAutofit/>
          </a:bodyPr>
          <a:lstStyle/>
          <a:p>
            <a:pPr indent="-228600" algn="l">
              <a:buFont typeface="Arial" panose="020B0604020202020204" pitchFamily="34" charset="0"/>
              <a:buChar char="•"/>
            </a:pPr>
            <a:r>
              <a:rPr lang="en-US" sz="1800"/>
              <a:t>Industry Sponsor: PPMD, Keith Van Houten</a:t>
            </a:r>
          </a:p>
          <a:p>
            <a:pPr indent="-228600" algn="l">
              <a:buFont typeface="Arial" panose="020B0604020202020204" pitchFamily="34" charset="0"/>
              <a:buChar char="•"/>
            </a:pPr>
            <a:r>
              <a:rPr lang="en-US" sz="1800"/>
              <a:t>Faculty Advisor: Stephen Moyer</a:t>
            </a:r>
          </a:p>
          <a:p>
            <a:pPr indent="-228600" algn="l">
              <a:buFont typeface="Arial" panose="020B0604020202020204" pitchFamily="34" charset="0"/>
              <a:buChar char="•"/>
            </a:pPr>
            <a:r>
              <a:rPr lang="en-US" sz="1800"/>
              <a:t>Team Lead: Brooke Harrington </a:t>
            </a:r>
          </a:p>
          <a:p>
            <a:pPr marL="228600" indent="-228600" algn="l">
              <a:buFont typeface="Arial" panose="020B0604020202020204" pitchFamily="34" charset="0"/>
              <a:buChar char="•"/>
            </a:pPr>
            <a:r>
              <a:rPr lang="en-US" sz="1800"/>
              <a:t>Team Members: Cavan Moriarty, Omar </a:t>
            </a:r>
            <a:r>
              <a:rPr lang="en-US" sz="1800" err="1"/>
              <a:t>Abuljobain</a:t>
            </a:r>
            <a:r>
              <a:rPr lang="en-US" sz="1800"/>
              <a:t>, Justin Lee, and  Andrew Baum</a:t>
            </a:r>
          </a:p>
        </p:txBody>
      </p:sp>
      <p:pic>
        <p:nvPicPr>
          <p:cNvPr id="6" name="Picture 5">
            <a:extLst>
              <a:ext uri="{FF2B5EF4-FFF2-40B4-BE49-F238E27FC236}">
                <a16:creationId xmlns:a16="http://schemas.microsoft.com/office/drawing/2014/main" id="{5C4838C4-1822-764B-4D0F-699BB5162441}"/>
              </a:ext>
            </a:extLst>
          </p:cNvPr>
          <p:cNvPicPr>
            <a:picLocks noChangeAspect="1"/>
          </p:cNvPicPr>
          <p:nvPr/>
        </p:nvPicPr>
        <p:blipFill>
          <a:blip r:embed="rId4"/>
          <a:stretch>
            <a:fillRect/>
          </a:stretch>
        </p:blipFill>
        <p:spPr>
          <a:xfrm>
            <a:off x="8679780" y="1204660"/>
            <a:ext cx="2479478" cy="1721420"/>
          </a:xfrm>
          <a:prstGeom prst="rect">
            <a:avLst/>
          </a:prstGeom>
        </p:spPr>
      </p:pic>
      <p:pic>
        <p:nvPicPr>
          <p:cNvPr id="7" name="Picture 6">
            <a:extLst>
              <a:ext uri="{FF2B5EF4-FFF2-40B4-BE49-F238E27FC236}">
                <a16:creationId xmlns:a16="http://schemas.microsoft.com/office/drawing/2014/main" id="{CCF39E3C-0C12-2038-1C36-5F761D21E2E9}"/>
              </a:ext>
            </a:extLst>
          </p:cNvPr>
          <p:cNvPicPr>
            <a:picLocks noChangeAspect="1"/>
          </p:cNvPicPr>
          <p:nvPr/>
        </p:nvPicPr>
        <p:blipFill>
          <a:blip r:embed="rId5"/>
          <a:stretch>
            <a:fillRect/>
          </a:stretch>
        </p:blipFill>
        <p:spPr>
          <a:xfrm>
            <a:off x="8679780" y="4229157"/>
            <a:ext cx="2479478" cy="636753"/>
          </a:xfrm>
          <a:prstGeom prst="rect">
            <a:avLst/>
          </a:prstGeom>
        </p:spPr>
      </p:pic>
      <p:sp>
        <p:nvSpPr>
          <p:cNvPr id="44" name="Freeform: Shape 43">
            <a:extLst>
              <a:ext uri="{FF2B5EF4-FFF2-40B4-BE49-F238E27FC236}">
                <a16:creationId xmlns:a16="http://schemas.microsoft.com/office/drawing/2014/main" id="{CC7BCC73-A901-44EB-B0E7-879E19267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9827"/>
            <a:ext cx="10680562" cy="1078174"/>
          </a:xfrm>
          <a:custGeom>
            <a:avLst/>
            <a:gdLst>
              <a:gd name="connsiteX0" fmla="*/ 3617689 w 10680562"/>
              <a:gd name="connsiteY0" fmla="*/ 0 h 1605023"/>
              <a:gd name="connsiteX1" fmla="*/ 3635901 w 10680562"/>
              <a:gd name="connsiteY1" fmla="*/ 7738 h 1605023"/>
              <a:gd name="connsiteX2" fmla="*/ 3690891 w 10680562"/>
              <a:gd name="connsiteY2" fmla="*/ 7049 h 1605023"/>
              <a:gd name="connsiteX3" fmla="*/ 3832247 w 10680562"/>
              <a:gd name="connsiteY3" fmla="*/ 13937 h 1605023"/>
              <a:gd name="connsiteX4" fmla="*/ 3999111 w 10680562"/>
              <a:gd name="connsiteY4" fmla="*/ 44624 h 1605023"/>
              <a:gd name="connsiteX5" fmla="*/ 4034676 w 10680562"/>
              <a:gd name="connsiteY5" fmla="*/ 48775 h 1605023"/>
              <a:gd name="connsiteX6" fmla="*/ 4065394 w 10680562"/>
              <a:gd name="connsiteY6" fmla="*/ 42879 h 1605023"/>
              <a:gd name="connsiteX7" fmla="*/ 4072648 w 10680562"/>
              <a:gd name="connsiteY7" fmla="*/ 33262 h 1605023"/>
              <a:gd name="connsiteX8" fmla="*/ 4092232 w 10680562"/>
              <a:gd name="connsiteY8" fmla="*/ 34026 h 1605023"/>
              <a:gd name="connsiteX9" fmla="*/ 4097470 w 10680562"/>
              <a:gd name="connsiteY9" fmla="*/ 32252 h 1605023"/>
              <a:gd name="connsiteX10" fmla="*/ 4127488 w 10680562"/>
              <a:gd name="connsiteY10" fmla="*/ 24056 h 1605023"/>
              <a:gd name="connsiteX11" fmla="*/ 4190803 w 10680562"/>
              <a:gd name="connsiteY11" fmla="*/ 55685 h 1605023"/>
              <a:gd name="connsiteX12" fmla="*/ 4269333 w 10680562"/>
              <a:gd name="connsiteY12" fmla="*/ 54186 h 1605023"/>
              <a:gd name="connsiteX13" fmla="*/ 4481486 w 10680562"/>
              <a:gd name="connsiteY13" fmla="*/ 116915 h 1605023"/>
              <a:gd name="connsiteX14" fmla="*/ 4651418 w 10680562"/>
              <a:gd name="connsiteY14" fmla="*/ 150071 h 1605023"/>
              <a:gd name="connsiteX15" fmla="*/ 4863575 w 10680562"/>
              <a:gd name="connsiteY15" fmla="*/ 175458 h 1605023"/>
              <a:gd name="connsiteX16" fmla="*/ 5013635 w 10680562"/>
              <a:gd name="connsiteY16" fmla="*/ 213928 h 1605023"/>
              <a:gd name="connsiteX17" fmla="*/ 5203044 w 10680562"/>
              <a:gd name="connsiteY17" fmla="*/ 228946 h 1605023"/>
              <a:gd name="connsiteX18" fmla="*/ 5207070 w 10680562"/>
              <a:gd name="connsiteY18" fmla="*/ 235105 h 1605023"/>
              <a:gd name="connsiteX19" fmla="*/ 5224253 w 10680562"/>
              <a:gd name="connsiteY19" fmla="*/ 240320 h 1605023"/>
              <a:gd name="connsiteX20" fmla="*/ 5256736 w 10680562"/>
              <a:gd name="connsiteY20" fmla="*/ 254811 h 1605023"/>
              <a:gd name="connsiteX21" fmla="*/ 5264095 w 10680562"/>
              <a:gd name="connsiteY21" fmla="*/ 253567 h 1605023"/>
              <a:gd name="connsiteX22" fmla="*/ 5315084 w 10680562"/>
              <a:gd name="connsiteY22" fmla="*/ 269264 h 1605023"/>
              <a:gd name="connsiteX23" fmla="*/ 5316393 w 10680562"/>
              <a:gd name="connsiteY23" fmla="*/ 267603 h 1605023"/>
              <a:gd name="connsiteX24" fmla="*/ 5333427 w 10680562"/>
              <a:gd name="connsiteY24" fmla="*/ 263823 h 1605023"/>
              <a:gd name="connsiteX25" fmla="*/ 5364589 w 10680562"/>
              <a:gd name="connsiteY25" fmla="*/ 260882 h 1605023"/>
              <a:gd name="connsiteX26" fmla="*/ 5443973 w 10680562"/>
              <a:gd name="connsiteY26" fmla="*/ 230866 h 1605023"/>
              <a:gd name="connsiteX27" fmla="*/ 5497201 w 10680562"/>
              <a:gd name="connsiteY27" fmla="*/ 247023 h 1605023"/>
              <a:gd name="connsiteX28" fmla="*/ 5508269 w 10680562"/>
              <a:gd name="connsiteY28" fmla="*/ 249256 h 1605023"/>
              <a:gd name="connsiteX29" fmla="*/ 5508636 w 10680562"/>
              <a:gd name="connsiteY29" fmla="*/ 248880 h 1605023"/>
              <a:gd name="connsiteX30" fmla="*/ 5520606 w 10680562"/>
              <a:gd name="connsiteY30" fmla="*/ 250400 h 1605023"/>
              <a:gd name="connsiteX31" fmla="*/ 5528451 w 10680562"/>
              <a:gd name="connsiteY31" fmla="*/ 253330 h 1605023"/>
              <a:gd name="connsiteX32" fmla="*/ 5549923 w 10680562"/>
              <a:gd name="connsiteY32" fmla="*/ 257662 h 1605023"/>
              <a:gd name="connsiteX33" fmla="*/ 5558295 w 10680562"/>
              <a:gd name="connsiteY33" fmla="*/ 256364 h 1605023"/>
              <a:gd name="connsiteX34" fmla="*/ 5664799 w 10680562"/>
              <a:gd name="connsiteY34" fmla="*/ 278924 h 1605023"/>
              <a:gd name="connsiteX35" fmla="*/ 5796160 w 10680562"/>
              <a:gd name="connsiteY35" fmla="*/ 307979 h 1605023"/>
              <a:gd name="connsiteX36" fmla="*/ 5897647 w 10680562"/>
              <a:gd name="connsiteY36" fmla="*/ 339431 h 1605023"/>
              <a:gd name="connsiteX37" fmla="*/ 5978838 w 10680562"/>
              <a:gd name="connsiteY37" fmla="*/ 367970 h 1605023"/>
              <a:gd name="connsiteX38" fmla="*/ 6050367 w 10680562"/>
              <a:gd name="connsiteY38" fmla="*/ 386341 h 1605023"/>
              <a:gd name="connsiteX39" fmla="*/ 6140609 w 10680562"/>
              <a:gd name="connsiteY39" fmla="*/ 385135 h 1605023"/>
              <a:gd name="connsiteX40" fmla="*/ 6302950 w 10680562"/>
              <a:gd name="connsiteY40" fmla="*/ 448183 h 1605023"/>
              <a:gd name="connsiteX41" fmla="*/ 6308533 w 10680562"/>
              <a:gd name="connsiteY41" fmla="*/ 448551 h 1605023"/>
              <a:gd name="connsiteX42" fmla="*/ 6340278 w 10680562"/>
              <a:gd name="connsiteY42" fmla="*/ 468555 h 1605023"/>
              <a:gd name="connsiteX43" fmla="*/ 6341685 w 10680562"/>
              <a:gd name="connsiteY43" fmla="*/ 467587 h 1605023"/>
              <a:gd name="connsiteX44" fmla="*/ 6354862 w 10680562"/>
              <a:gd name="connsiteY44" fmla="*/ 467794 h 1605023"/>
              <a:gd name="connsiteX45" fmla="*/ 6377840 w 10680562"/>
              <a:gd name="connsiteY45" fmla="*/ 471024 h 1605023"/>
              <a:gd name="connsiteX46" fmla="*/ 6442804 w 10680562"/>
              <a:gd name="connsiteY46" fmla="*/ 463091 h 1605023"/>
              <a:gd name="connsiteX47" fmla="*/ 6476009 w 10680562"/>
              <a:gd name="connsiteY47" fmla="*/ 483807 h 1605023"/>
              <a:gd name="connsiteX48" fmla="*/ 6483237 w 10680562"/>
              <a:gd name="connsiteY48" fmla="*/ 487308 h 1605023"/>
              <a:gd name="connsiteX49" fmla="*/ 6483605 w 10680562"/>
              <a:gd name="connsiteY49" fmla="*/ 487102 h 1605023"/>
              <a:gd name="connsiteX50" fmla="*/ 6491673 w 10680562"/>
              <a:gd name="connsiteY50" fmla="*/ 490243 h 1605023"/>
              <a:gd name="connsiteX51" fmla="*/ 6496411 w 10680562"/>
              <a:gd name="connsiteY51" fmla="*/ 493689 h 1605023"/>
              <a:gd name="connsiteX52" fmla="*/ 6510429 w 10680562"/>
              <a:gd name="connsiteY52" fmla="*/ 500479 h 1605023"/>
              <a:gd name="connsiteX53" fmla="*/ 6516750 w 10680562"/>
              <a:gd name="connsiteY53" fmla="*/ 500983 h 1605023"/>
              <a:gd name="connsiteX54" fmla="*/ 6580199 w 10680562"/>
              <a:gd name="connsiteY54" fmla="*/ 483318 h 1605023"/>
              <a:gd name="connsiteX55" fmla="*/ 6690237 w 10680562"/>
              <a:gd name="connsiteY55" fmla="*/ 493051 h 1605023"/>
              <a:gd name="connsiteX56" fmla="*/ 6798356 w 10680562"/>
              <a:gd name="connsiteY56" fmla="*/ 506748 h 1605023"/>
              <a:gd name="connsiteX57" fmla="*/ 6837102 w 10680562"/>
              <a:gd name="connsiteY57" fmla="*/ 513677 h 1605023"/>
              <a:gd name="connsiteX58" fmla="*/ 6907934 w 10680562"/>
              <a:gd name="connsiteY58" fmla="*/ 517339 h 1605023"/>
              <a:gd name="connsiteX59" fmla="*/ 6941474 w 10680562"/>
              <a:gd name="connsiteY59" fmla="*/ 513632 h 1605023"/>
              <a:gd name="connsiteX60" fmla="*/ 6942754 w 10680562"/>
              <a:gd name="connsiteY60" fmla="*/ 514394 h 1605023"/>
              <a:gd name="connsiteX61" fmla="*/ 6946363 w 10680562"/>
              <a:gd name="connsiteY61" fmla="*/ 511066 h 1605023"/>
              <a:gd name="connsiteX62" fmla="*/ 6952592 w 10680562"/>
              <a:gd name="connsiteY62" fmla="*/ 510252 h 1605023"/>
              <a:gd name="connsiteX63" fmla="*/ 6968398 w 10680562"/>
              <a:gd name="connsiteY63" fmla="*/ 513946 h 1605023"/>
              <a:gd name="connsiteX64" fmla="*/ 6974142 w 10680562"/>
              <a:gd name="connsiteY64" fmla="*/ 516310 h 1605023"/>
              <a:gd name="connsiteX65" fmla="*/ 6982971 w 10680562"/>
              <a:gd name="connsiteY65" fmla="*/ 517694 h 1605023"/>
              <a:gd name="connsiteX66" fmla="*/ 6983252 w 10680562"/>
              <a:gd name="connsiteY66" fmla="*/ 517416 h 1605023"/>
              <a:gd name="connsiteX67" fmla="*/ 6991400 w 10680562"/>
              <a:gd name="connsiteY67" fmla="*/ 519321 h 1605023"/>
              <a:gd name="connsiteX68" fmla="*/ 7030460 w 10680562"/>
              <a:gd name="connsiteY68" fmla="*/ 532556 h 1605023"/>
              <a:gd name="connsiteX69" fmla="*/ 7089916 w 10680562"/>
              <a:gd name="connsiteY69" fmla="*/ 511503 h 1605023"/>
              <a:gd name="connsiteX70" fmla="*/ 7113059 w 10680562"/>
              <a:gd name="connsiteY70" fmla="*/ 509904 h 1605023"/>
              <a:gd name="connsiteX71" fmla="*/ 7125755 w 10680562"/>
              <a:gd name="connsiteY71" fmla="*/ 507393 h 1605023"/>
              <a:gd name="connsiteX72" fmla="*/ 7126765 w 10680562"/>
              <a:gd name="connsiteY72" fmla="*/ 506166 h 1605023"/>
              <a:gd name="connsiteX73" fmla="*/ 7164175 w 10680562"/>
              <a:gd name="connsiteY73" fmla="*/ 519011 h 1605023"/>
              <a:gd name="connsiteX74" fmla="*/ 7169654 w 10680562"/>
              <a:gd name="connsiteY74" fmla="*/ 518219 h 1605023"/>
              <a:gd name="connsiteX75" fmla="*/ 7193386 w 10680562"/>
              <a:gd name="connsiteY75" fmla="*/ 529788 h 1605023"/>
              <a:gd name="connsiteX76" fmla="*/ 7205997 w 10680562"/>
              <a:gd name="connsiteY76" fmla="*/ 534060 h 1605023"/>
              <a:gd name="connsiteX77" fmla="*/ 7208842 w 10680562"/>
              <a:gd name="connsiteY77" fmla="*/ 538783 h 1605023"/>
              <a:gd name="connsiteX78" fmla="*/ 7227817 w 10680562"/>
              <a:gd name="connsiteY78" fmla="*/ 543304 h 1605023"/>
              <a:gd name="connsiteX79" fmla="*/ 7230267 w 10680562"/>
              <a:gd name="connsiteY79" fmla="*/ 542497 h 1605023"/>
              <a:gd name="connsiteX80" fmla="*/ 7244913 w 10680562"/>
              <a:gd name="connsiteY80" fmla="*/ 551160 h 1605023"/>
              <a:gd name="connsiteX81" fmla="*/ 7255970 w 10680562"/>
              <a:gd name="connsiteY81" fmla="*/ 564383 h 1605023"/>
              <a:gd name="connsiteX82" fmla="*/ 7421156 w 10680562"/>
              <a:gd name="connsiteY82" fmla="*/ 584155 h 1605023"/>
              <a:gd name="connsiteX83" fmla="*/ 7553166 w 10680562"/>
              <a:gd name="connsiteY83" fmla="*/ 653085 h 1605023"/>
              <a:gd name="connsiteX84" fmla="*/ 7643092 w 10680562"/>
              <a:gd name="connsiteY84" fmla="*/ 662482 h 1605023"/>
              <a:gd name="connsiteX85" fmla="*/ 7896429 w 10680562"/>
              <a:gd name="connsiteY85" fmla="*/ 689054 h 1605023"/>
              <a:gd name="connsiteX86" fmla="*/ 7954620 w 10680562"/>
              <a:gd name="connsiteY86" fmla="*/ 689481 h 1605023"/>
              <a:gd name="connsiteX87" fmla="*/ 8000803 w 10680562"/>
              <a:gd name="connsiteY87" fmla="*/ 714583 h 1605023"/>
              <a:gd name="connsiteX88" fmla="*/ 8023216 w 10680562"/>
              <a:gd name="connsiteY88" fmla="*/ 709000 h 1605023"/>
              <a:gd name="connsiteX89" fmla="*/ 8027136 w 10680562"/>
              <a:gd name="connsiteY89" fmla="*/ 707765 h 1605023"/>
              <a:gd name="connsiteX90" fmla="*/ 8041622 w 10680562"/>
              <a:gd name="connsiteY90" fmla="*/ 708731 h 1605023"/>
              <a:gd name="connsiteX91" fmla="*/ 8047209 w 10680562"/>
              <a:gd name="connsiteY91" fmla="*/ 701624 h 1605023"/>
              <a:gd name="connsiteX92" fmla="*/ 8070088 w 10680562"/>
              <a:gd name="connsiteY92" fmla="*/ 697789 h 1605023"/>
              <a:gd name="connsiteX93" fmla="*/ 8096332 w 10680562"/>
              <a:gd name="connsiteY93" fmla="*/ 701624 h 1605023"/>
              <a:gd name="connsiteX94" fmla="*/ 8219225 w 10680562"/>
              <a:gd name="connsiteY94" fmla="*/ 728069 h 1605023"/>
              <a:gd name="connsiteX95" fmla="*/ 8293793 w 10680562"/>
              <a:gd name="connsiteY95" fmla="*/ 739200 h 1605023"/>
              <a:gd name="connsiteX96" fmla="*/ 8323753 w 10680562"/>
              <a:gd name="connsiteY96" fmla="*/ 736063 h 1605023"/>
              <a:gd name="connsiteX97" fmla="*/ 8364496 w 10680562"/>
              <a:gd name="connsiteY97" fmla="*/ 736635 h 1605023"/>
              <a:gd name="connsiteX98" fmla="*/ 8437662 w 10680562"/>
              <a:gd name="connsiteY98" fmla="*/ 731942 h 1605023"/>
              <a:gd name="connsiteX99" fmla="*/ 8533764 w 10680562"/>
              <a:gd name="connsiteY99" fmla="*/ 735554 h 1605023"/>
              <a:gd name="connsiteX100" fmla="*/ 8596769 w 10680562"/>
              <a:gd name="connsiteY100" fmla="*/ 769632 h 1605023"/>
              <a:gd name="connsiteX101" fmla="*/ 8604035 w 10680562"/>
              <a:gd name="connsiteY101" fmla="*/ 764982 h 1605023"/>
              <a:gd name="connsiteX102" fmla="*/ 8650929 w 10680562"/>
              <a:gd name="connsiteY102" fmla="*/ 773164 h 1605023"/>
              <a:gd name="connsiteX103" fmla="*/ 8806497 w 10680562"/>
              <a:gd name="connsiteY103" fmla="*/ 839707 h 1605023"/>
              <a:gd name="connsiteX104" fmla="*/ 8898377 w 10680562"/>
              <a:gd name="connsiteY104" fmla="*/ 854651 h 1605023"/>
              <a:gd name="connsiteX105" fmla="*/ 8932389 w 10680562"/>
              <a:gd name="connsiteY105" fmla="*/ 853846 h 1605023"/>
              <a:gd name="connsiteX106" fmla="*/ 8989288 w 10680562"/>
              <a:gd name="connsiteY106" fmla="*/ 852877 h 1605023"/>
              <a:gd name="connsiteX107" fmla="*/ 9035275 w 10680562"/>
              <a:gd name="connsiteY107" fmla="*/ 837110 h 1605023"/>
              <a:gd name="connsiteX108" fmla="*/ 9138626 w 10680562"/>
              <a:gd name="connsiteY108" fmla="*/ 862106 h 1605023"/>
              <a:gd name="connsiteX109" fmla="*/ 9216298 w 10680562"/>
              <a:gd name="connsiteY109" fmla="*/ 858754 h 1605023"/>
              <a:gd name="connsiteX110" fmla="*/ 9259941 w 10680562"/>
              <a:gd name="connsiteY110" fmla="*/ 861843 h 1605023"/>
              <a:gd name="connsiteX111" fmla="*/ 9380407 w 10680562"/>
              <a:gd name="connsiteY111" fmla="*/ 864825 h 1605023"/>
              <a:gd name="connsiteX112" fmla="*/ 9490772 w 10680562"/>
              <a:gd name="connsiteY112" fmla="*/ 901190 h 1605023"/>
              <a:gd name="connsiteX113" fmla="*/ 9584982 w 10680562"/>
              <a:gd name="connsiteY113" fmla="*/ 935980 h 1605023"/>
              <a:gd name="connsiteX114" fmla="*/ 9759797 w 10680562"/>
              <a:gd name="connsiteY114" fmla="*/ 1010923 h 1605023"/>
              <a:gd name="connsiteX115" fmla="*/ 9834455 w 10680562"/>
              <a:gd name="connsiteY115" fmla="*/ 1082908 h 1605023"/>
              <a:gd name="connsiteX116" fmla="*/ 9939504 w 10680562"/>
              <a:gd name="connsiteY116" fmla="*/ 1110614 h 1605023"/>
              <a:gd name="connsiteX117" fmla="*/ 10077001 w 10680562"/>
              <a:gd name="connsiteY117" fmla="*/ 1160906 h 1605023"/>
              <a:gd name="connsiteX118" fmla="*/ 10178431 w 10680562"/>
              <a:gd name="connsiteY118" fmla="*/ 1244920 h 1605023"/>
              <a:gd name="connsiteX119" fmla="*/ 10248658 w 10680562"/>
              <a:gd name="connsiteY119" fmla="*/ 1309335 h 1605023"/>
              <a:gd name="connsiteX120" fmla="*/ 10414709 w 10680562"/>
              <a:gd name="connsiteY120" fmla="*/ 1388645 h 1605023"/>
              <a:gd name="connsiteX121" fmla="*/ 10592469 w 10680562"/>
              <a:gd name="connsiteY121" fmla="*/ 1543828 h 1605023"/>
              <a:gd name="connsiteX122" fmla="*/ 10674941 w 10680562"/>
              <a:gd name="connsiteY122" fmla="*/ 1597388 h 1605023"/>
              <a:gd name="connsiteX123" fmla="*/ 10680562 w 10680562"/>
              <a:gd name="connsiteY123" fmla="*/ 1605023 h 1605023"/>
              <a:gd name="connsiteX124" fmla="*/ 0 w 10680562"/>
              <a:gd name="connsiteY124" fmla="*/ 1605023 h 1605023"/>
              <a:gd name="connsiteX125" fmla="*/ 0 w 10680562"/>
              <a:gd name="connsiteY125" fmla="*/ 415048 h 1605023"/>
              <a:gd name="connsiteX126" fmla="*/ 9656 w 10680562"/>
              <a:gd name="connsiteY126" fmla="*/ 416044 h 1605023"/>
              <a:gd name="connsiteX127" fmla="*/ 179196 w 10680562"/>
              <a:gd name="connsiteY127" fmla="*/ 423071 h 1605023"/>
              <a:gd name="connsiteX128" fmla="*/ 250912 w 10680562"/>
              <a:gd name="connsiteY128" fmla="*/ 408617 h 1605023"/>
              <a:gd name="connsiteX129" fmla="*/ 291375 w 10680562"/>
              <a:gd name="connsiteY129" fmla="*/ 403710 h 1605023"/>
              <a:gd name="connsiteX130" fmla="*/ 320542 w 10680562"/>
              <a:gd name="connsiteY130" fmla="*/ 396592 h 1605023"/>
              <a:gd name="connsiteX131" fmla="*/ 522426 w 10680562"/>
              <a:gd name="connsiteY131" fmla="*/ 407158 h 1605023"/>
              <a:gd name="connsiteX132" fmla="*/ 549068 w 10680562"/>
              <a:gd name="connsiteY132" fmla="*/ 407418 h 1605023"/>
              <a:gd name="connsiteX133" fmla="*/ 571100 w 10680562"/>
              <a:gd name="connsiteY133" fmla="*/ 400562 h 1605023"/>
              <a:gd name="connsiteX134" fmla="*/ 575457 w 10680562"/>
              <a:gd name="connsiteY134" fmla="*/ 392801 h 1605023"/>
              <a:gd name="connsiteX135" fmla="*/ 589968 w 10680562"/>
              <a:gd name="connsiteY135" fmla="*/ 391807 h 1605023"/>
              <a:gd name="connsiteX136" fmla="*/ 593649 w 10680562"/>
              <a:gd name="connsiteY136" fmla="*/ 390062 h 1605023"/>
              <a:gd name="connsiteX137" fmla="*/ 614928 w 10680562"/>
              <a:gd name="connsiteY137" fmla="*/ 381544 h 1605023"/>
              <a:gd name="connsiteX138" fmla="*/ 722580 w 10680562"/>
              <a:gd name="connsiteY138" fmla="*/ 392722 h 1605023"/>
              <a:gd name="connsiteX139" fmla="*/ 946884 w 10680562"/>
              <a:gd name="connsiteY139" fmla="*/ 411854 h 1605023"/>
              <a:gd name="connsiteX140" fmla="*/ 1210905 w 10680562"/>
              <a:gd name="connsiteY140" fmla="*/ 432414 h 1605023"/>
              <a:gd name="connsiteX141" fmla="*/ 1377854 w 10680562"/>
              <a:gd name="connsiteY141" fmla="*/ 429745 h 1605023"/>
              <a:gd name="connsiteX142" fmla="*/ 1391004 w 10680562"/>
              <a:gd name="connsiteY142" fmla="*/ 441307 h 1605023"/>
              <a:gd name="connsiteX143" fmla="*/ 1406953 w 10680562"/>
              <a:gd name="connsiteY143" fmla="*/ 447889 h 1605023"/>
              <a:gd name="connsiteX144" fmla="*/ 1409246 w 10680562"/>
              <a:gd name="connsiteY144" fmla="*/ 446765 h 1605023"/>
              <a:gd name="connsiteX145" fmla="*/ 1428800 w 10680562"/>
              <a:gd name="connsiteY145" fmla="*/ 448677 h 1605023"/>
              <a:gd name="connsiteX146" fmla="*/ 1432402 w 10680562"/>
              <a:gd name="connsiteY146" fmla="*/ 452956 h 1605023"/>
              <a:gd name="connsiteX147" fmla="*/ 1606578 w 10680562"/>
              <a:gd name="connsiteY147" fmla="*/ 430870 h 1605023"/>
              <a:gd name="connsiteX148" fmla="*/ 1647476 w 10680562"/>
              <a:gd name="connsiteY148" fmla="*/ 438687 h 1605023"/>
              <a:gd name="connsiteX149" fmla="*/ 1655866 w 10680562"/>
              <a:gd name="connsiteY149" fmla="*/ 439472 h 1605023"/>
              <a:gd name="connsiteX150" fmla="*/ 1656096 w 10680562"/>
              <a:gd name="connsiteY150" fmla="*/ 439162 h 1605023"/>
              <a:gd name="connsiteX151" fmla="*/ 1670708 w 10680562"/>
              <a:gd name="connsiteY151" fmla="*/ 412530 h 1605023"/>
              <a:gd name="connsiteX152" fmla="*/ 1737953 w 10680562"/>
              <a:gd name="connsiteY152" fmla="*/ 399496 h 1605023"/>
              <a:gd name="connsiteX153" fmla="*/ 1848192 w 10680562"/>
              <a:gd name="connsiteY153" fmla="*/ 376032 h 1605023"/>
              <a:gd name="connsiteX154" fmla="*/ 1954077 w 10680562"/>
              <a:gd name="connsiteY154" fmla="*/ 352621 h 1605023"/>
              <a:gd name="connsiteX155" fmla="*/ 1993047 w 10680562"/>
              <a:gd name="connsiteY155" fmla="*/ 346068 h 1605023"/>
              <a:gd name="connsiteX156" fmla="*/ 2059719 w 10680562"/>
              <a:gd name="connsiteY156" fmla="*/ 325903 h 1605023"/>
              <a:gd name="connsiteX157" fmla="*/ 2088528 w 10680562"/>
              <a:gd name="connsiteY157" fmla="*/ 311409 h 1605023"/>
              <a:gd name="connsiteX158" fmla="*/ 2090087 w 10680562"/>
              <a:gd name="connsiteY158" fmla="*/ 311676 h 1605023"/>
              <a:gd name="connsiteX159" fmla="*/ 2091700 w 10680562"/>
              <a:gd name="connsiteY159" fmla="*/ 307455 h 1605023"/>
              <a:gd name="connsiteX160" fmla="*/ 2096989 w 10680562"/>
              <a:gd name="connsiteY160" fmla="*/ 304649 h 1605023"/>
              <a:gd name="connsiteX161" fmla="*/ 2113325 w 10680562"/>
              <a:gd name="connsiteY161" fmla="*/ 302764 h 1605023"/>
              <a:gd name="connsiteX162" fmla="*/ 2119780 w 10680562"/>
              <a:gd name="connsiteY162" fmla="*/ 303007 h 1605023"/>
              <a:gd name="connsiteX163" fmla="*/ 2128562 w 10680562"/>
              <a:gd name="connsiteY163" fmla="*/ 301336 h 1605023"/>
              <a:gd name="connsiteX164" fmla="*/ 2128679 w 10680562"/>
              <a:gd name="connsiteY164" fmla="*/ 300991 h 1605023"/>
              <a:gd name="connsiteX165" fmla="*/ 2179558 w 10680562"/>
              <a:gd name="connsiteY165" fmla="*/ 299095 h 1605023"/>
              <a:gd name="connsiteX166" fmla="*/ 2223277 w 10680562"/>
              <a:gd name="connsiteY166" fmla="*/ 260239 h 1605023"/>
              <a:gd name="connsiteX167" fmla="*/ 2243644 w 10680562"/>
              <a:gd name="connsiteY167" fmla="*/ 251110 h 1605023"/>
              <a:gd name="connsiteX168" fmla="*/ 2253986 w 10680562"/>
              <a:gd name="connsiteY168" fmla="*/ 244616 h 1605023"/>
              <a:gd name="connsiteX169" fmla="*/ 2254285 w 10680562"/>
              <a:gd name="connsiteY169" fmla="*/ 243167 h 1605023"/>
              <a:gd name="connsiteX170" fmla="*/ 2295037 w 10680562"/>
              <a:gd name="connsiteY170" fmla="*/ 242433 h 1605023"/>
              <a:gd name="connsiteX171" fmla="*/ 2299648 w 10680562"/>
              <a:gd name="connsiteY171" fmla="*/ 239896 h 1605023"/>
              <a:gd name="connsiteX172" fmla="*/ 2327237 w 10680562"/>
              <a:gd name="connsiteY172" fmla="*/ 242539 h 1605023"/>
              <a:gd name="connsiteX173" fmla="*/ 2340943 w 10680562"/>
              <a:gd name="connsiteY173" fmla="*/ 242239 h 1605023"/>
              <a:gd name="connsiteX174" fmla="*/ 2345943 w 10680562"/>
              <a:gd name="connsiteY174" fmla="*/ 245589 h 1605023"/>
              <a:gd name="connsiteX175" fmla="*/ 2365602 w 10680562"/>
              <a:gd name="connsiteY175" fmla="*/ 243403 h 1605023"/>
              <a:gd name="connsiteX176" fmla="*/ 2367433 w 10680562"/>
              <a:gd name="connsiteY176" fmla="*/ 241858 h 1605023"/>
              <a:gd name="connsiteX177" fmla="*/ 2385231 w 10680562"/>
              <a:gd name="connsiteY177" fmla="*/ 244873 h 1605023"/>
              <a:gd name="connsiteX178" fmla="*/ 2402059 w 10680562"/>
              <a:gd name="connsiteY178" fmla="*/ 253223 h 1605023"/>
              <a:gd name="connsiteX179" fmla="*/ 2719020 w 10680562"/>
              <a:gd name="connsiteY179" fmla="*/ 235271 h 1605023"/>
              <a:gd name="connsiteX180" fmla="*/ 2877308 w 10680562"/>
              <a:gd name="connsiteY180" fmla="*/ 208630 h 1605023"/>
              <a:gd name="connsiteX181" fmla="*/ 3051375 w 10680562"/>
              <a:gd name="connsiteY181" fmla="*/ 154110 h 1605023"/>
              <a:gd name="connsiteX182" fmla="*/ 3104837 w 10680562"/>
              <a:gd name="connsiteY182" fmla="*/ 135199 h 1605023"/>
              <a:gd name="connsiteX183" fmla="*/ 3159836 w 10680562"/>
              <a:gd name="connsiteY183" fmla="*/ 142694 h 1605023"/>
              <a:gd name="connsiteX184" fmla="*/ 3177510 w 10680562"/>
              <a:gd name="connsiteY184" fmla="*/ 130186 h 1605023"/>
              <a:gd name="connsiteX185" fmla="*/ 3180470 w 10680562"/>
              <a:gd name="connsiteY185" fmla="*/ 127764 h 1605023"/>
              <a:gd name="connsiteX186" fmla="*/ 3194216 w 10680562"/>
              <a:gd name="connsiteY186" fmla="*/ 123837 h 1605023"/>
              <a:gd name="connsiteX187" fmla="*/ 3214710 w 10680562"/>
              <a:gd name="connsiteY187" fmla="*/ 104451 h 1605023"/>
              <a:gd name="connsiteX188" fmla="*/ 3240671 w 10680562"/>
              <a:gd name="connsiteY188" fmla="*/ 99232 h 1605023"/>
              <a:gd name="connsiteX189" fmla="*/ 3366544 w 10680562"/>
              <a:gd name="connsiteY189" fmla="*/ 82506 h 1605023"/>
              <a:gd name="connsiteX190" fmla="*/ 3440424 w 10680562"/>
              <a:gd name="connsiteY190" fmla="*/ 67891 h 1605023"/>
              <a:gd name="connsiteX191" fmla="*/ 3466248 w 10680562"/>
              <a:gd name="connsiteY191" fmla="*/ 55103 h 1605023"/>
              <a:gd name="connsiteX192" fmla="*/ 3503820 w 10680562"/>
              <a:gd name="connsiteY192" fmla="*/ 42110 h 1605023"/>
              <a:gd name="connsiteX193" fmla="*/ 3568389 w 10680562"/>
              <a:gd name="connsiteY193" fmla="*/ 13576 h 1605023"/>
              <a:gd name="connsiteX194" fmla="*/ 3604089 w 10680562"/>
              <a:gd name="connsiteY194" fmla="*/ 6980 h 16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680562" h="1605023">
                <a:moveTo>
                  <a:pt x="3617689" y="0"/>
                </a:moveTo>
                <a:lnTo>
                  <a:pt x="3635901" y="7738"/>
                </a:lnTo>
                <a:cubicBezTo>
                  <a:pt x="3636815" y="-13593"/>
                  <a:pt x="3674070" y="21953"/>
                  <a:pt x="3690891" y="7049"/>
                </a:cubicBezTo>
                <a:cubicBezTo>
                  <a:pt x="3723615" y="8082"/>
                  <a:pt x="3780877" y="7675"/>
                  <a:pt x="3832247" y="13937"/>
                </a:cubicBezTo>
                <a:cubicBezTo>
                  <a:pt x="3878761" y="52737"/>
                  <a:pt x="3960967" y="15082"/>
                  <a:pt x="3999111" y="44624"/>
                </a:cubicBezTo>
                <a:cubicBezTo>
                  <a:pt x="4011661" y="48427"/>
                  <a:pt x="4023440" y="49464"/>
                  <a:pt x="4034676" y="48775"/>
                </a:cubicBezTo>
                <a:lnTo>
                  <a:pt x="4065394" y="42879"/>
                </a:lnTo>
                <a:lnTo>
                  <a:pt x="4072648" y="33262"/>
                </a:lnTo>
                <a:lnTo>
                  <a:pt x="4092232" y="34026"/>
                </a:lnTo>
                <a:lnTo>
                  <a:pt x="4097470" y="32252"/>
                </a:lnTo>
                <a:cubicBezTo>
                  <a:pt x="4107476" y="28819"/>
                  <a:pt x="4117405" y="25741"/>
                  <a:pt x="4127488" y="24056"/>
                </a:cubicBezTo>
                <a:cubicBezTo>
                  <a:pt x="4122379" y="69900"/>
                  <a:pt x="4212421" y="17287"/>
                  <a:pt x="4190803" y="55685"/>
                </a:cubicBezTo>
                <a:cubicBezTo>
                  <a:pt x="4245322" y="54405"/>
                  <a:pt x="4210442" y="91290"/>
                  <a:pt x="4269333" y="54186"/>
                </a:cubicBezTo>
                <a:cubicBezTo>
                  <a:pt x="4360007" y="84494"/>
                  <a:pt x="4405441" y="66275"/>
                  <a:pt x="4481486" y="116915"/>
                </a:cubicBezTo>
                <a:cubicBezTo>
                  <a:pt x="4469366" y="96298"/>
                  <a:pt x="4624978" y="141388"/>
                  <a:pt x="4651418" y="150071"/>
                </a:cubicBezTo>
                <a:lnTo>
                  <a:pt x="4863575" y="175458"/>
                </a:lnTo>
                <a:cubicBezTo>
                  <a:pt x="4867452" y="182323"/>
                  <a:pt x="5007365" y="209256"/>
                  <a:pt x="5013635" y="213928"/>
                </a:cubicBezTo>
                <a:lnTo>
                  <a:pt x="5203044" y="228946"/>
                </a:lnTo>
                <a:lnTo>
                  <a:pt x="5207070" y="235105"/>
                </a:lnTo>
                <a:lnTo>
                  <a:pt x="5224253" y="240320"/>
                </a:lnTo>
                <a:lnTo>
                  <a:pt x="5256736" y="254811"/>
                </a:lnTo>
                <a:lnTo>
                  <a:pt x="5264095" y="253567"/>
                </a:lnTo>
                <a:lnTo>
                  <a:pt x="5315084" y="269264"/>
                </a:lnTo>
                <a:lnTo>
                  <a:pt x="5316393" y="267603"/>
                </a:lnTo>
                <a:cubicBezTo>
                  <a:pt x="5320500" y="264235"/>
                  <a:pt x="5325719" y="262424"/>
                  <a:pt x="5333427" y="263823"/>
                </a:cubicBezTo>
                <a:cubicBezTo>
                  <a:pt x="5330520" y="234164"/>
                  <a:pt x="5341605" y="254143"/>
                  <a:pt x="5364589" y="260882"/>
                </a:cubicBezTo>
                <a:cubicBezTo>
                  <a:pt x="5365199" y="216323"/>
                  <a:pt x="5425089" y="252089"/>
                  <a:pt x="5443973" y="230866"/>
                </a:cubicBezTo>
                <a:cubicBezTo>
                  <a:pt x="5460840" y="236821"/>
                  <a:pt x="5478689" y="242307"/>
                  <a:pt x="5497201" y="247023"/>
                </a:cubicBezTo>
                <a:lnTo>
                  <a:pt x="5508269" y="249256"/>
                </a:lnTo>
                <a:lnTo>
                  <a:pt x="5508636" y="248880"/>
                </a:lnTo>
                <a:cubicBezTo>
                  <a:pt x="5511356" y="248469"/>
                  <a:pt x="5515116" y="248867"/>
                  <a:pt x="5520606" y="250400"/>
                </a:cubicBezTo>
                <a:lnTo>
                  <a:pt x="5528451" y="253330"/>
                </a:lnTo>
                <a:lnTo>
                  <a:pt x="5549923" y="257662"/>
                </a:lnTo>
                <a:lnTo>
                  <a:pt x="5558295" y="256364"/>
                </a:lnTo>
                <a:lnTo>
                  <a:pt x="5664799" y="278924"/>
                </a:lnTo>
                <a:lnTo>
                  <a:pt x="5796160" y="307979"/>
                </a:lnTo>
                <a:lnTo>
                  <a:pt x="5897647" y="339431"/>
                </a:lnTo>
                <a:cubicBezTo>
                  <a:pt x="5894921" y="322560"/>
                  <a:pt x="5962532" y="357207"/>
                  <a:pt x="5978838" y="367970"/>
                </a:cubicBezTo>
                <a:cubicBezTo>
                  <a:pt x="6035145" y="375765"/>
                  <a:pt x="6006578" y="380813"/>
                  <a:pt x="6050367" y="386341"/>
                </a:cubicBezTo>
                <a:cubicBezTo>
                  <a:pt x="6051161" y="391932"/>
                  <a:pt x="6137489" y="380709"/>
                  <a:pt x="6140609" y="385135"/>
                </a:cubicBezTo>
                <a:cubicBezTo>
                  <a:pt x="6205928" y="424013"/>
                  <a:pt x="6248816" y="452185"/>
                  <a:pt x="6302950" y="448183"/>
                </a:cubicBezTo>
                <a:lnTo>
                  <a:pt x="6308533" y="448551"/>
                </a:lnTo>
                <a:lnTo>
                  <a:pt x="6340278" y="468555"/>
                </a:lnTo>
                <a:lnTo>
                  <a:pt x="6341685" y="467587"/>
                </a:lnTo>
                <a:cubicBezTo>
                  <a:pt x="6345560" y="465876"/>
                  <a:pt x="6349786" y="465470"/>
                  <a:pt x="6354862" y="467794"/>
                </a:cubicBezTo>
                <a:cubicBezTo>
                  <a:pt x="6361260" y="446013"/>
                  <a:pt x="6363438" y="462250"/>
                  <a:pt x="6377840" y="471024"/>
                </a:cubicBezTo>
                <a:cubicBezTo>
                  <a:pt x="6390990" y="439154"/>
                  <a:pt x="6423334" y="475084"/>
                  <a:pt x="6442804" y="463091"/>
                </a:cubicBezTo>
                <a:cubicBezTo>
                  <a:pt x="6453090" y="470255"/>
                  <a:pt x="6464204" y="477252"/>
                  <a:pt x="6476009" y="483807"/>
                </a:cubicBezTo>
                <a:lnTo>
                  <a:pt x="6483237" y="487308"/>
                </a:lnTo>
                <a:lnTo>
                  <a:pt x="6483605" y="487102"/>
                </a:lnTo>
                <a:cubicBezTo>
                  <a:pt x="6485654" y="487272"/>
                  <a:pt x="6488212" y="488201"/>
                  <a:pt x="6491673" y="490243"/>
                </a:cubicBezTo>
                <a:lnTo>
                  <a:pt x="6496411" y="493689"/>
                </a:lnTo>
                <a:lnTo>
                  <a:pt x="6510429" y="500479"/>
                </a:lnTo>
                <a:lnTo>
                  <a:pt x="6516750" y="500983"/>
                </a:lnTo>
                <a:cubicBezTo>
                  <a:pt x="6541864" y="496675"/>
                  <a:pt x="6554866" y="452619"/>
                  <a:pt x="6580199" y="483318"/>
                </a:cubicBezTo>
                <a:cubicBezTo>
                  <a:pt x="6622601" y="489571"/>
                  <a:pt x="6654587" y="470617"/>
                  <a:pt x="6690237" y="493051"/>
                </a:cubicBezTo>
                <a:cubicBezTo>
                  <a:pt x="6729957" y="498806"/>
                  <a:pt x="6766252" y="494451"/>
                  <a:pt x="6798356" y="506748"/>
                </a:cubicBezTo>
                <a:cubicBezTo>
                  <a:pt x="6813529" y="501270"/>
                  <a:pt x="6826992" y="500232"/>
                  <a:pt x="6837102" y="513677"/>
                </a:cubicBezTo>
                <a:cubicBezTo>
                  <a:pt x="6874837" y="515764"/>
                  <a:pt x="6887115" y="500833"/>
                  <a:pt x="6907934" y="517339"/>
                </a:cubicBezTo>
                <a:cubicBezTo>
                  <a:pt x="6934086" y="494196"/>
                  <a:pt x="6933260" y="504492"/>
                  <a:pt x="6941474" y="513632"/>
                </a:cubicBezTo>
                <a:lnTo>
                  <a:pt x="6942754" y="514394"/>
                </a:lnTo>
                <a:lnTo>
                  <a:pt x="6946363" y="511066"/>
                </a:lnTo>
                <a:lnTo>
                  <a:pt x="6952592" y="510252"/>
                </a:lnTo>
                <a:lnTo>
                  <a:pt x="6968398" y="513946"/>
                </a:lnTo>
                <a:lnTo>
                  <a:pt x="6974142" y="516310"/>
                </a:lnTo>
                <a:cubicBezTo>
                  <a:pt x="6978173" y="517574"/>
                  <a:pt x="6980948" y="517948"/>
                  <a:pt x="6982971" y="517694"/>
                </a:cubicBezTo>
                <a:lnTo>
                  <a:pt x="6983252" y="517416"/>
                </a:lnTo>
                <a:lnTo>
                  <a:pt x="6991400" y="519321"/>
                </a:lnTo>
                <a:cubicBezTo>
                  <a:pt x="7005004" y="523242"/>
                  <a:pt x="7018100" y="527732"/>
                  <a:pt x="7030460" y="532556"/>
                </a:cubicBezTo>
                <a:cubicBezTo>
                  <a:pt x="7044917" y="516932"/>
                  <a:pt x="7088472" y="545083"/>
                  <a:pt x="7089916" y="511503"/>
                </a:cubicBezTo>
                <a:cubicBezTo>
                  <a:pt x="7106785" y="517039"/>
                  <a:pt x="7114554" y="532321"/>
                  <a:pt x="7113059" y="509904"/>
                </a:cubicBezTo>
                <a:cubicBezTo>
                  <a:pt x="7118735" y="511110"/>
                  <a:pt x="7122641" y="509850"/>
                  <a:pt x="7125755" y="507393"/>
                </a:cubicBezTo>
                <a:lnTo>
                  <a:pt x="7126765" y="506166"/>
                </a:lnTo>
                <a:lnTo>
                  <a:pt x="7164175" y="519011"/>
                </a:lnTo>
                <a:lnTo>
                  <a:pt x="7169654" y="518219"/>
                </a:lnTo>
                <a:lnTo>
                  <a:pt x="7193386" y="529788"/>
                </a:lnTo>
                <a:lnTo>
                  <a:pt x="7205997" y="534060"/>
                </a:lnTo>
                <a:lnTo>
                  <a:pt x="7208842" y="538783"/>
                </a:lnTo>
                <a:cubicBezTo>
                  <a:pt x="7212314" y="541931"/>
                  <a:pt x="7217803" y="543928"/>
                  <a:pt x="7227817" y="543304"/>
                </a:cubicBezTo>
                <a:lnTo>
                  <a:pt x="7230267" y="542497"/>
                </a:lnTo>
                <a:lnTo>
                  <a:pt x="7244913" y="551160"/>
                </a:lnTo>
                <a:cubicBezTo>
                  <a:pt x="7249453" y="554807"/>
                  <a:pt x="7253253" y="559130"/>
                  <a:pt x="7255970" y="564383"/>
                </a:cubicBezTo>
                <a:cubicBezTo>
                  <a:pt x="7315146" y="548103"/>
                  <a:pt x="7361553" y="579076"/>
                  <a:pt x="7421156" y="584155"/>
                </a:cubicBezTo>
                <a:cubicBezTo>
                  <a:pt x="7465612" y="613750"/>
                  <a:pt x="7546249" y="613142"/>
                  <a:pt x="7553166" y="653085"/>
                </a:cubicBezTo>
                <a:cubicBezTo>
                  <a:pt x="7562552" y="609214"/>
                  <a:pt x="7673998" y="724531"/>
                  <a:pt x="7643092" y="662482"/>
                </a:cubicBezTo>
                <a:lnTo>
                  <a:pt x="7896429" y="689054"/>
                </a:lnTo>
                <a:cubicBezTo>
                  <a:pt x="7940867" y="662251"/>
                  <a:pt x="7914217" y="689365"/>
                  <a:pt x="7954620" y="689481"/>
                </a:cubicBezTo>
                <a:cubicBezTo>
                  <a:pt x="7937756" y="718000"/>
                  <a:pt x="8005608" y="680123"/>
                  <a:pt x="8000803" y="714583"/>
                </a:cubicBezTo>
                <a:cubicBezTo>
                  <a:pt x="8008309" y="713512"/>
                  <a:pt x="8015731" y="711389"/>
                  <a:pt x="8023216" y="709000"/>
                </a:cubicBezTo>
                <a:lnTo>
                  <a:pt x="8027136" y="707765"/>
                </a:lnTo>
                <a:lnTo>
                  <a:pt x="8041622" y="708731"/>
                </a:lnTo>
                <a:lnTo>
                  <a:pt x="8047209" y="701624"/>
                </a:lnTo>
                <a:lnTo>
                  <a:pt x="8070088" y="697789"/>
                </a:lnTo>
                <a:cubicBezTo>
                  <a:pt x="8078424" y="697492"/>
                  <a:pt x="8087123" y="698508"/>
                  <a:pt x="8096332" y="701624"/>
                </a:cubicBezTo>
                <a:cubicBezTo>
                  <a:pt x="8123926" y="724651"/>
                  <a:pt x="8185640" y="697894"/>
                  <a:pt x="8219225" y="728069"/>
                </a:cubicBezTo>
                <a:cubicBezTo>
                  <a:pt x="8232644" y="736562"/>
                  <a:pt x="8280723" y="746936"/>
                  <a:pt x="8293793" y="739200"/>
                </a:cubicBezTo>
                <a:cubicBezTo>
                  <a:pt x="8304636" y="739365"/>
                  <a:pt x="8314843" y="745516"/>
                  <a:pt x="8323753" y="736063"/>
                </a:cubicBezTo>
                <a:cubicBezTo>
                  <a:pt x="8336542" y="725164"/>
                  <a:pt x="8363344" y="752699"/>
                  <a:pt x="8364496" y="736635"/>
                </a:cubicBezTo>
                <a:cubicBezTo>
                  <a:pt x="8383724" y="755702"/>
                  <a:pt x="8414211" y="733717"/>
                  <a:pt x="8437662" y="731942"/>
                </a:cubicBezTo>
                <a:cubicBezTo>
                  <a:pt x="8451685" y="749699"/>
                  <a:pt x="8487061" y="728469"/>
                  <a:pt x="8533764" y="735554"/>
                </a:cubicBezTo>
                <a:cubicBezTo>
                  <a:pt x="8548878" y="755832"/>
                  <a:pt x="8565301" y="740114"/>
                  <a:pt x="8596769" y="769632"/>
                </a:cubicBezTo>
                <a:cubicBezTo>
                  <a:pt x="8598880" y="767829"/>
                  <a:pt x="8601326" y="766261"/>
                  <a:pt x="8604035" y="764982"/>
                </a:cubicBezTo>
                <a:cubicBezTo>
                  <a:pt x="8619777" y="757551"/>
                  <a:pt x="8640772" y="761213"/>
                  <a:pt x="8650929" y="773164"/>
                </a:cubicBezTo>
                <a:cubicBezTo>
                  <a:pt x="8702615" y="814545"/>
                  <a:pt x="8757170" y="823762"/>
                  <a:pt x="8806497" y="839707"/>
                </a:cubicBezTo>
                <a:cubicBezTo>
                  <a:pt x="8863157" y="854381"/>
                  <a:pt x="8833749" y="812347"/>
                  <a:pt x="8898377" y="854651"/>
                </a:cubicBezTo>
                <a:cubicBezTo>
                  <a:pt x="8909161" y="844048"/>
                  <a:pt x="8918437" y="845186"/>
                  <a:pt x="8932389" y="853846"/>
                </a:cubicBezTo>
                <a:cubicBezTo>
                  <a:pt x="8960146" y="860074"/>
                  <a:pt x="8965550" y="829338"/>
                  <a:pt x="8989288" y="852877"/>
                </a:cubicBezTo>
                <a:cubicBezTo>
                  <a:pt x="8988278" y="835633"/>
                  <a:pt x="9043995" y="856467"/>
                  <a:pt x="9035275" y="837110"/>
                </a:cubicBezTo>
                <a:cubicBezTo>
                  <a:pt x="9060165" y="838647"/>
                  <a:pt x="9108456" y="858499"/>
                  <a:pt x="9138626" y="862106"/>
                </a:cubicBezTo>
                <a:cubicBezTo>
                  <a:pt x="9165080" y="876547"/>
                  <a:pt x="9174888" y="860404"/>
                  <a:pt x="9216298" y="858754"/>
                </a:cubicBezTo>
                <a:cubicBezTo>
                  <a:pt x="9230418" y="871192"/>
                  <a:pt x="9244774" y="868822"/>
                  <a:pt x="9259941" y="861843"/>
                </a:cubicBezTo>
                <a:cubicBezTo>
                  <a:pt x="9297647" y="870955"/>
                  <a:pt x="9335980" y="863006"/>
                  <a:pt x="9380407" y="864825"/>
                </a:cubicBezTo>
                <a:cubicBezTo>
                  <a:pt x="9424338" y="883720"/>
                  <a:pt x="9443322" y="899138"/>
                  <a:pt x="9490772" y="901190"/>
                </a:cubicBezTo>
                <a:cubicBezTo>
                  <a:pt x="9530410" y="933396"/>
                  <a:pt x="9546422" y="928548"/>
                  <a:pt x="9584982" y="935980"/>
                </a:cubicBezTo>
                <a:cubicBezTo>
                  <a:pt x="9629819" y="954269"/>
                  <a:pt x="9718219" y="986435"/>
                  <a:pt x="9759797" y="1010923"/>
                </a:cubicBezTo>
                <a:cubicBezTo>
                  <a:pt x="9801376" y="1035410"/>
                  <a:pt x="9804503" y="1066293"/>
                  <a:pt x="9834455" y="1082908"/>
                </a:cubicBezTo>
                <a:cubicBezTo>
                  <a:pt x="9864406" y="1099522"/>
                  <a:pt x="9891608" y="1087791"/>
                  <a:pt x="9939504" y="1110614"/>
                </a:cubicBezTo>
                <a:cubicBezTo>
                  <a:pt x="9978150" y="1098522"/>
                  <a:pt x="10034187" y="1166580"/>
                  <a:pt x="10077001" y="1160906"/>
                </a:cubicBezTo>
                <a:cubicBezTo>
                  <a:pt x="10084861" y="1190721"/>
                  <a:pt x="10164307" y="1234884"/>
                  <a:pt x="10178431" y="1244920"/>
                </a:cubicBezTo>
                <a:cubicBezTo>
                  <a:pt x="10210316" y="1215779"/>
                  <a:pt x="10222273" y="1306394"/>
                  <a:pt x="10248658" y="1309335"/>
                </a:cubicBezTo>
                <a:lnTo>
                  <a:pt x="10414709" y="1388645"/>
                </a:lnTo>
                <a:cubicBezTo>
                  <a:pt x="10473963" y="1440373"/>
                  <a:pt x="10538857" y="1454568"/>
                  <a:pt x="10592469" y="1543828"/>
                </a:cubicBezTo>
                <a:cubicBezTo>
                  <a:pt x="10651538" y="1531501"/>
                  <a:pt x="10660082" y="1567462"/>
                  <a:pt x="10674941" y="1597388"/>
                </a:cubicBezTo>
                <a:lnTo>
                  <a:pt x="10680562" y="1605023"/>
                </a:lnTo>
                <a:lnTo>
                  <a:pt x="0" y="1605023"/>
                </a:lnTo>
                <a:lnTo>
                  <a:pt x="0" y="415048"/>
                </a:lnTo>
                <a:lnTo>
                  <a:pt x="9656" y="416044"/>
                </a:lnTo>
                <a:cubicBezTo>
                  <a:pt x="66794" y="420549"/>
                  <a:pt x="142962" y="423374"/>
                  <a:pt x="179196" y="423071"/>
                </a:cubicBezTo>
                <a:cubicBezTo>
                  <a:pt x="202136" y="418172"/>
                  <a:pt x="228694" y="392385"/>
                  <a:pt x="250912" y="408617"/>
                </a:cubicBezTo>
                <a:cubicBezTo>
                  <a:pt x="249389" y="392611"/>
                  <a:pt x="280512" y="416185"/>
                  <a:pt x="291375" y="403710"/>
                </a:cubicBezTo>
                <a:cubicBezTo>
                  <a:pt x="298635" y="393187"/>
                  <a:pt x="309770" y="397885"/>
                  <a:pt x="320542" y="396592"/>
                </a:cubicBezTo>
                <a:cubicBezTo>
                  <a:pt x="359051" y="397166"/>
                  <a:pt x="484339" y="405354"/>
                  <a:pt x="522426" y="407158"/>
                </a:cubicBezTo>
                <a:cubicBezTo>
                  <a:pt x="532069" y="408997"/>
                  <a:pt x="540856" y="408831"/>
                  <a:pt x="549068" y="407418"/>
                </a:cubicBezTo>
                <a:lnTo>
                  <a:pt x="571100" y="400562"/>
                </a:lnTo>
                <a:lnTo>
                  <a:pt x="575457" y="392801"/>
                </a:lnTo>
                <a:lnTo>
                  <a:pt x="589968" y="391807"/>
                </a:lnTo>
                <a:lnTo>
                  <a:pt x="593649" y="390062"/>
                </a:lnTo>
                <a:cubicBezTo>
                  <a:pt x="600667" y="386700"/>
                  <a:pt x="607669" y="383607"/>
                  <a:pt x="614928" y="381544"/>
                </a:cubicBezTo>
                <a:cubicBezTo>
                  <a:pt x="636416" y="381988"/>
                  <a:pt x="667253" y="387671"/>
                  <a:pt x="722580" y="392722"/>
                </a:cubicBezTo>
                <a:cubicBezTo>
                  <a:pt x="792539" y="408114"/>
                  <a:pt x="885615" y="380106"/>
                  <a:pt x="946884" y="411854"/>
                </a:cubicBezTo>
                <a:cubicBezTo>
                  <a:pt x="1028270" y="418469"/>
                  <a:pt x="1139077" y="429433"/>
                  <a:pt x="1210905" y="432414"/>
                </a:cubicBezTo>
                <a:cubicBezTo>
                  <a:pt x="1270803" y="429423"/>
                  <a:pt x="1321921" y="453757"/>
                  <a:pt x="1377854" y="429745"/>
                </a:cubicBezTo>
                <a:cubicBezTo>
                  <a:pt x="1381419" y="434564"/>
                  <a:pt x="1385901" y="438319"/>
                  <a:pt x="1391004" y="441307"/>
                </a:cubicBezTo>
                <a:lnTo>
                  <a:pt x="1406953" y="447889"/>
                </a:lnTo>
                <a:lnTo>
                  <a:pt x="1409246" y="446765"/>
                </a:lnTo>
                <a:cubicBezTo>
                  <a:pt x="1419066" y="444804"/>
                  <a:pt x="1424836" y="446037"/>
                  <a:pt x="1428800" y="448677"/>
                </a:cubicBezTo>
                <a:lnTo>
                  <a:pt x="1432402" y="452956"/>
                </a:lnTo>
                <a:lnTo>
                  <a:pt x="1606578" y="430870"/>
                </a:lnTo>
                <a:cubicBezTo>
                  <a:pt x="1619625" y="433971"/>
                  <a:pt x="1633347" y="436643"/>
                  <a:pt x="1647476" y="438687"/>
                </a:cubicBezTo>
                <a:lnTo>
                  <a:pt x="1655866" y="439472"/>
                </a:lnTo>
                <a:lnTo>
                  <a:pt x="1656096" y="439162"/>
                </a:lnTo>
                <a:cubicBezTo>
                  <a:pt x="1658061" y="438636"/>
                  <a:pt x="1666503" y="411823"/>
                  <a:pt x="1670708" y="412530"/>
                </a:cubicBezTo>
                <a:lnTo>
                  <a:pt x="1737953" y="399496"/>
                </a:lnTo>
                <a:lnTo>
                  <a:pt x="1848192" y="376032"/>
                </a:lnTo>
                <a:cubicBezTo>
                  <a:pt x="1887458" y="368088"/>
                  <a:pt x="1918458" y="352092"/>
                  <a:pt x="1954077" y="352621"/>
                </a:cubicBezTo>
                <a:cubicBezTo>
                  <a:pt x="1965180" y="342609"/>
                  <a:pt x="1976973" y="337201"/>
                  <a:pt x="1993047" y="346068"/>
                </a:cubicBezTo>
                <a:cubicBezTo>
                  <a:pt x="2028636" y="335449"/>
                  <a:pt x="2032293" y="317806"/>
                  <a:pt x="2059719" y="325903"/>
                </a:cubicBezTo>
                <a:cubicBezTo>
                  <a:pt x="2071905" y="296194"/>
                  <a:pt x="2076373" y="305826"/>
                  <a:pt x="2088528" y="311409"/>
                </a:cubicBezTo>
                <a:lnTo>
                  <a:pt x="2090087" y="311676"/>
                </a:lnTo>
                <a:lnTo>
                  <a:pt x="2091700" y="307455"/>
                </a:lnTo>
                <a:lnTo>
                  <a:pt x="2096989" y="304649"/>
                </a:lnTo>
                <a:lnTo>
                  <a:pt x="2113325" y="302764"/>
                </a:lnTo>
                <a:lnTo>
                  <a:pt x="2119780" y="303007"/>
                </a:lnTo>
                <a:cubicBezTo>
                  <a:pt x="2124111" y="302819"/>
                  <a:pt x="2126840" y="302239"/>
                  <a:pt x="2128562" y="301336"/>
                </a:cubicBezTo>
                <a:cubicBezTo>
                  <a:pt x="2128600" y="301221"/>
                  <a:pt x="2128640" y="301107"/>
                  <a:pt x="2128679" y="300991"/>
                </a:cubicBezTo>
                <a:lnTo>
                  <a:pt x="2179558" y="299095"/>
                </a:lnTo>
                <a:cubicBezTo>
                  <a:pt x="2184857" y="280099"/>
                  <a:pt x="2238998" y="291238"/>
                  <a:pt x="2223277" y="260239"/>
                </a:cubicBezTo>
                <a:cubicBezTo>
                  <a:pt x="2241523" y="259676"/>
                  <a:pt x="2256386" y="270988"/>
                  <a:pt x="2243644" y="251110"/>
                </a:cubicBezTo>
                <a:cubicBezTo>
                  <a:pt x="2249448" y="250324"/>
                  <a:pt x="2252382" y="247882"/>
                  <a:pt x="2253986" y="244616"/>
                </a:cubicBezTo>
                <a:lnTo>
                  <a:pt x="2254285" y="243167"/>
                </a:lnTo>
                <a:lnTo>
                  <a:pt x="2295037" y="242433"/>
                </a:lnTo>
                <a:lnTo>
                  <a:pt x="2299648" y="239896"/>
                </a:lnTo>
                <a:lnTo>
                  <a:pt x="2327237" y="242539"/>
                </a:lnTo>
                <a:lnTo>
                  <a:pt x="2340943" y="242239"/>
                </a:lnTo>
                <a:lnTo>
                  <a:pt x="2345943" y="245589"/>
                </a:lnTo>
                <a:cubicBezTo>
                  <a:pt x="2350718" y="247299"/>
                  <a:pt x="2356754" y="247292"/>
                  <a:pt x="2365602" y="243403"/>
                </a:cubicBezTo>
                <a:lnTo>
                  <a:pt x="2367433" y="241858"/>
                </a:lnTo>
                <a:lnTo>
                  <a:pt x="2385231" y="244873"/>
                </a:lnTo>
                <a:cubicBezTo>
                  <a:pt x="2391237" y="246682"/>
                  <a:pt x="2396907" y="249351"/>
                  <a:pt x="2402059" y="253223"/>
                </a:cubicBezTo>
                <a:cubicBezTo>
                  <a:pt x="2457690" y="251623"/>
                  <a:pt x="2639813" y="242704"/>
                  <a:pt x="2719020" y="235271"/>
                </a:cubicBezTo>
                <a:cubicBezTo>
                  <a:pt x="2762954" y="229515"/>
                  <a:pt x="2821915" y="222156"/>
                  <a:pt x="2877308" y="208630"/>
                </a:cubicBezTo>
                <a:cubicBezTo>
                  <a:pt x="2947949" y="226393"/>
                  <a:pt x="2978035" y="153757"/>
                  <a:pt x="3051375" y="154110"/>
                </a:cubicBezTo>
                <a:cubicBezTo>
                  <a:pt x="3078434" y="115011"/>
                  <a:pt x="3067807" y="148493"/>
                  <a:pt x="3104837" y="135199"/>
                </a:cubicBezTo>
                <a:cubicBezTo>
                  <a:pt x="3103880" y="166713"/>
                  <a:pt x="3146743" y="109780"/>
                  <a:pt x="3159836" y="142694"/>
                </a:cubicBezTo>
                <a:cubicBezTo>
                  <a:pt x="3166160" y="139232"/>
                  <a:pt x="3171875" y="134841"/>
                  <a:pt x="3177510" y="130186"/>
                </a:cubicBezTo>
                <a:lnTo>
                  <a:pt x="3180470" y="127764"/>
                </a:lnTo>
                <a:lnTo>
                  <a:pt x="3194216" y="123837"/>
                </a:lnTo>
                <a:lnTo>
                  <a:pt x="3214710" y="104451"/>
                </a:lnTo>
                <a:cubicBezTo>
                  <a:pt x="3222186" y="101416"/>
                  <a:pt x="3230663" y="99454"/>
                  <a:pt x="3240671" y="99232"/>
                </a:cubicBezTo>
                <a:cubicBezTo>
                  <a:pt x="3277606" y="111009"/>
                  <a:pt x="3320498" y="66221"/>
                  <a:pt x="3366544" y="82506"/>
                </a:cubicBezTo>
                <a:cubicBezTo>
                  <a:pt x="3383134" y="85775"/>
                  <a:pt x="3432393" y="79256"/>
                  <a:pt x="3440424" y="67891"/>
                </a:cubicBezTo>
                <a:cubicBezTo>
                  <a:pt x="3450432" y="64444"/>
                  <a:pt x="3462892" y="66649"/>
                  <a:pt x="3466248" y="55103"/>
                </a:cubicBezTo>
                <a:cubicBezTo>
                  <a:pt x="3472418" y="40954"/>
                  <a:pt x="3510917" y="57092"/>
                  <a:pt x="3503820" y="42110"/>
                </a:cubicBezTo>
                <a:lnTo>
                  <a:pt x="3568389" y="13576"/>
                </a:lnTo>
                <a:cubicBezTo>
                  <a:pt x="3579310" y="19318"/>
                  <a:pt x="3590168" y="14433"/>
                  <a:pt x="3604089" y="6980"/>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448459"/>
      </p:ext>
    </p:extLst>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7FBF8-D58C-33C8-7303-6BCC42126E30}"/>
              </a:ext>
            </a:extLst>
          </p:cNvPr>
          <p:cNvSpPr>
            <a:spLocks noGrp="1"/>
          </p:cNvSpPr>
          <p:nvPr>
            <p:ph type="title"/>
          </p:nvPr>
        </p:nvSpPr>
        <p:spPr>
          <a:xfrm>
            <a:off x="838200" y="65938"/>
            <a:ext cx="10515600" cy="1325563"/>
          </a:xfrm>
        </p:spPr>
        <p:txBody>
          <a:bodyPr/>
          <a:lstStyle/>
          <a:p>
            <a:r>
              <a:rPr lang="en-US" sz="4000"/>
              <a:t>Breaking</a:t>
            </a:r>
            <a:r>
              <a:rPr lang="en-US"/>
              <a:t> the System Down – 3 Subsystems</a:t>
            </a:r>
          </a:p>
        </p:txBody>
      </p:sp>
      <p:sp>
        <p:nvSpPr>
          <p:cNvPr id="4" name="Slide Number Placeholder 3">
            <a:extLst>
              <a:ext uri="{FF2B5EF4-FFF2-40B4-BE49-F238E27FC236}">
                <a16:creationId xmlns:a16="http://schemas.microsoft.com/office/drawing/2014/main" id="{0CF5E3BE-DDCD-2428-402E-405075F24A78}"/>
              </a:ext>
            </a:extLst>
          </p:cNvPr>
          <p:cNvSpPr>
            <a:spLocks noGrp="1"/>
          </p:cNvSpPr>
          <p:nvPr>
            <p:ph type="sldNum" sz="quarter" idx="12"/>
          </p:nvPr>
        </p:nvSpPr>
        <p:spPr>
          <a:xfrm>
            <a:off x="8610600" y="6310312"/>
            <a:ext cx="2743200" cy="365125"/>
          </a:xfrm>
        </p:spPr>
        <p:txBody>
          <a:bodyPr/>
          <a:lstStyle/>
          <a:p>
            <a:fld id="{1A051AEB-D574-449E-9530-4D88F9B3B768}" type="slidenum">
              <a:rPr lang="en-US" smtClean="0">
                <a:solidFill>
                  <a:schemeClr val="tx1"/>
                </a:solidFill>
              </a:rPr>
              <a:pPr/>
              <a:t>10</a:t>
            </a:fld>
            <a:endParaRPr lang="en-US">
              <a:solidFill>
                <a:schemeClr val="tx1"/>
              </a:solidFill>
            </a:endParaRPr>
          </a:p>
        </p:txBody>
      </p:sp>
      <p:sp>
        <p:nvSpPr>
          <p:cNvPr id="12" name="Rectangle: Rounded Corners 11">
            <a:extLst>
              <a:ext uri="{FF2B5EF4-FFF2-40B4-BE49-F238E27FC236}">
                <a16:creationId xmlns:a16="http://schemas.microsoft.com/office/drawing/2014/main" id="{E1723C88-19F6-9C3D-8D87-5E81CB18AD29}"/>
              </a:ext>
            </a:extLst>
          </p:cNvPr>
          <p:cNvSpPr/>
          <p:nvPr/>
        </p:nvSpPr>
        <p:spPr>
          <a:xfrm>
            <a:off x="838202" y="1110458"/>
            <a:ext cx="1654251" cy="912271"/>
          </a:xfrm>
          <a:prstGeom prst="roundRect">
            <a:avLst/>
          </a:prstGeom>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System</a:t>
            </a:r>
          </a:p>
        </p:txBody>
      </p:sp>
      <p:sp>
        <p:nvSpPr>
          <p:cNvPr id="13" name="Rectangle 12">
            <a:extLst>
              <a:ext uri="{FF2B5EF4-FFF2-40B4-BE49-F238E27FC236}">
                <a16:creationId xmlns:a16="http://schemas.microsoft.com/office/drawing/2014/main" id="{CEB5481F-A2BA-2806-A980-5F5BFF71789B}"/>
              </a:ext>
            </a:extLst>
          </p:cNvPr>
          <p:cNvSpPr/>
          <p:nvPr/>
        </p:nvSpPr>
        <p:spPr>
          <a:xfrm>
            <a:off x="2698929" y="1110458"/>
            <a:ext cx="8627886" cy="863600"/>
          </a:xfrm>
          <a:prstGeom prst="rect">
            <a:avLst/>
          </a:prstGeom>
          <a:solidFill>
            <a:srgbClr val="156082">
              <a:alpha val="33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Assistive Robotic for Motorized Wheelchair</a:t>
            </a:r>
          </a:p>
        </p:txBody>
      </p:sp>
      <p:sp>
        <p:nvSpPr>
          <p:cNvPr id="14" name="Rectangle: Rounded Corners 13">
            <a:extLst>
              <a:ext uri="{FF2B5EF4-FFF2-40B4-BE49-F238E27FC236}">
                <a16:creationId xmlns:a16="http://schemas.microsoft.com/office/drawing/2014/main" id="{B665A3F8-6202-2BC7-DB1F-1BC4AE89C226}"/>
              </a:ext>
            </a:extLst>
          </p:cNvPr>
          <p:cNvSpPr/>
          <p:nvPr/>
        </p:nvSpPr>
        <p:spPr>
          <a:xfrm>
            <a:off x="838201" y="2177258"/>
            <a:ext cx="1654251" cy="912271"/>
          </a:xfrm>
          <a:prstGeom prst="roundRect">
            <a:avLst/>
          </a:prstGeom>
          <a:solidFill>
            <a:schemeClr val="accent2"/>
          </a:solidFill>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Subsystem</a:t>
            </a:r>
          </a:p>
        </p:txBody>
      </p:sp>
      <p:sp>
        <p:nvSpPr>
          <p:cNvPr id="15" name="Rectangle 14">
            <a:extLst>
              <a:ext uri="{FF2B5EF4-FFF2-40B4-BE49-F238E27FC236}">
                <a16:creationId xmlns:a16="http://schemas.microsoft.com/office/drawing/2014/main" id="{3A63CEEB-2E52-5448-E30E-6948F0771D0A}"/>
              </a:ext>
            </a:extLst>
          </p:cNvPr>
          <p:cNvSpPr/>
          <p:nvPr/>
        </p:nvSpPr>
        <p:spPr>
          <a:xfrm>
            <a:off x="2698929" y="2210468"/>
            <a:ext cx="4685151" cy="863600"/>
          </a:xfrm>
          <a:prstGeom prst="rect">
            <a:avLst/>
          </a:prstGeom>
          <a:solidFill>
            <a:schemeClr val="accent2">
              <a:lumMod val="40000"/>
              <a:lumOff val="60000"/>
              <a:alpha val="3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Electronics / Circuitry</a:t>
            </a:r>
          </a:p>
        </p:txBody>
      </p:sp>
      <p:sp>
        <p:nvSpPr>
          <p:cNvPr id="16" name="Rectangle: Rounded Corners 15">
            <a:extLst>
              <a:ext uri="{FF2B5EF4-FFF2-40B4-BE49-F238E27FC236}">
                <a16:creationId xmlns:a16="http://schemas.microsoft.com/office/drawing/2014/main" id="{7ACA521D-6EA9-8C11-4204-21244F27F9FA}"/>
              </a:ext>
            </a:extLst>
          </p:cNvPr>
          <p:cNvSpPr/>
          <p:nvPr/>
        </p:nvSpPr>
        <p:spPr>
          <a:xfrm>
            <a:off x="838201" y="3244058"/>
            <a:ext cx="1654251" cy="912271"/>
          </a:xfrm>
          <a:prstGeom prst="roundRect">
            <a:avLst/>
          </a:prstGeom>
          <a:solidFill>
            <a:schemeClr val="accent6"/>
          </a:solidFill>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Configuration Item</a:t>
            </a:r>
          </a:p>
        </p:txBody>
      </p:sp>
      <p:sp>
        <p:nvSpPr>
          <p:cNvPr id="17" name="Rectangle 16">
            <a:extLst>
              <a:ext uri="{FF2B5EF4-FFF2-40B4-BE49-F238E27FC236}">
                <a16:creationId xmlns:a16="http://schemas.microsoft.com/office/drawing/2014/main" id="{2F0A3C21-85FA-6DFD-13D3-B832FFB41771}"/>
              </a:ext>
            </a:extLst>
          </p:cNvPr>
          <p:cNvSpPr/>
          <p:nvPr/>
        </p:nvSpPr>
        <p:spPr>
          <a:xfrm>
            <a:off x="2698929" y="3236902"/>
            <a:ext cx="1312632" cy="863600"/>
          </a:xfrm>
          <a:prstGeom prst="rect">
            <a:avLst/>
          </a:prstGeom>
          <a:solidFill>
            <a:schemeClr val="accent6">
              <a:lumMod val="40000"/>
              <a:lumOff val="60000"/>
              <a:alpha val="3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Servo / Stepper Motors</a:t>
            </a:r>
          </a:p>
        </p:txBody>
      </p:sp>
      <p:sp>
        <p:nvSpPr>
          <p:cNvPr id="21" name="Rectangle: Rounded Corners 20">
            <a:extLst>
              <a:ext uri="{FF2B5EF4-FFF2-40B4-BE49-F238E27FC236}">
                <a16:creationId xmlns:a16="http://schemas.microsoft.com/office/drawing/2014/main" id="{1486712F-B3A9-59C7-7171-E6DD35FF12E5}"/>
              </a:ext>
            </a:extLst>
          </p:cNvPr>
          <p:cNvSpPr/>
          <p:nvPr/>
        </p:nvSpPr>
        <p:spPr>
          <a:xfrm>
            <a:off x="838200" y="4310858"/>
            <a:ext cx="1654251" cy="912271"/>
          </a:xfrm>
          <a:prstGeom prst="roundRect">
            <a:avLst/>
          </a:prstGeom>
          <a:solidFill>
            <a:schemeClr val="accent5">
              <a:lumMod val="60000"/>
              <a:lumOff val="40000"/>
            </a:schemeClr>
          </a:solidFill>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Function</a:t>
            </a:r>
          </a:p>
        </p:txBody>
      </p:sp>
      <p:sp>
        <p:nvSpPr>
          <p:cNvPr id="22" name="Rectangle 21">
            <a:extLst>
              <a:ext uri="{FF2B5EF4-FFF2-40B4-BE49-F238E27FC236}">
                <a16:creationId xmlns:a16="http://schemas.microsoft.com/office/drawing/2014/main" id="{60B722D4-D15B-1588-163E-A7DCEE65B45B}"/>
              </a:ext>
            </a:extLst>
          </p:cNvPr>
          <p:cNvSpPr/>
          <p:nvPr/>
        </p:nvSpPr>
        <p:spPr>
          <a:xfrm>
            <a:off x="2698929" y="4263336"/>
            <a:ext cx="1312632" cy="1950651"/>
          </a:xfrm>
          <a:prstGeom prst="rect">
            <a:avLst/>
          </a:prstGeom>
          <a:solidFill>
            <a:schemeClr val="accent5">
              <a:lumMod val="40000"/>
              <a:lumOff val="60000"/>
              <a:alpha val="3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effectLst/>
                <a:latin typeface="Calibri" panose="020F0502020204030204" pitchFamily="34" charset="0"/>
              </a:rPr>
              <a:t>Moves the linkages of the robot for precise positioning in 3-D</a:t>
            </a:r>
            <a:endParaRPr lang="en-US">
              <a:solidFill>
                <a:schemeClr val="tx1"/>
              </a:solidFill>
            </a:endParaRPr>
          </a:p>
        </p:txBody>
      </p:sp>
      <p:sp>
        <p:nvSpPr>
          <p:cNvPr id="23" name="Rectangle 22">
            <a:extLst>
              <a:ext uri="{FF2B5EF4-FFF2-40B4-BE49-F238E27FC236}">
                <a16:creationId xmlns:a16="http://schemas.microsoft.com/office/drawing/2014/main" id="{E8E8B55C-5C1F-666A-C166-4B9D6745CD3A}"/>
              </a:ext>
            </a:extLst>
          </p:cNvPr>
          <p:cNvSpPr/>
          <p:nvPr/>
        </p:nvSpPr>
        <p:spPr>
          <a:xfrm>
            <a:off x="7511897" y="3236902"/>
            <a:ext cx="1833744" cy="863600"/>
          </a:xfrm>
          <a:prstGeom prst="rect">
            <a:avLst/>
          </a:prstGeom>
          <a:solidFill>
            <a:schemeClr val="accent6">
              <a:lumMod val="40000"/>
              <a:lumOff val="60000"/>
              <a:alpha val="3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User Inputs</a:t>
            </a:r>
          </a:p>
        </p:txBody>
      </p:sp>
      <p:sp>
        <p:nvSpPr>
          <p:cNvPr id="24" name="Rectangle 23">
            <a:extLst>
              <a:ext uri="{FF2B5EF4-FFF2-40B4-BE49-F238E27FC236}">
                <a16:creationId xmlns:a16="http://schemas.microsoft.com/office/drawing/2014/main" id="{DD31EB0C-52B6-4E28-18B5-EC0B7E141A47}"/>
              </a:ext>
            </a:extLst>
          </p:cNvPr>
          <p:cNvSpPr/>
          <p:nvPr/>
        </p:nvSpPr>
        <p:spPr>
          <a:xfrm>
            <a:off x="9478400" y="3236902"/>
            <a:ext cx="1833744" cy="863600"/>
          </a:xfrm>
          <a:prstGeom prst="rect">
            <a:avLst/>
          </a:prstGeom>
          <a:solidFill>
            <a:schemeClr val="accent6">
              <a:lumMod val="40000"/>
              <a:lumOff val="60000"/>
              <a:alpha val="3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Robot Inputs</a:t>
            </a:r>
          </a:p>
        </p:txBody>
      </p:sp>
      <p:sp>
        <p:nvSpPr>
          <p:cNvPr id="25" name="Rectangle 24">
            <a:extLst>
              <a:ext uri="{FF2B5EF4-FFF2-40B4-BE49-F238E27FC236}">
                <a16:creationId xmlns:a16="http://schemas.microsoft.com/office/drawing/2014/main" id="{0DA42933-99CC-1C04-5B6A-74DF46DB4D59}"/>
              </a:ext>
            </a:extLst>
          </p:cNvPr>
          <p:cNvSpPr/>
          <p:nvPr/>
        </p:nvSpPr>
        <p:spPr>
          <a:xfrm>
            <a:off x="4149105" y="4272697"/>
            <a:ext cx="1637207" cy="1941290"/>
          </a:xfrm>
          <a:prstGeom prst="rect">
            <a:avLst/>
          </a:prstGeom>
          <a:solidFill>
            <a:schemeClr val="accent5">
              <a:lumMod val="40000"/>
              <a:lumOff val="60000"/>
              <a:alpha val="3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effectLst/>
                <a:latin typeface="Calibri" panose="020F0502020204030204" pitchFamily="34" charset="0"/>
              </a:rPr>
              <a:t>Translates user commands to robot commands, platform for software development</a:t>
            </a:r>
            <a:endParaRPr lang="en-US">
              <a:solidFill>
                <a:schemeClr val="tx1"/>
              </a:solidFill>
            </a:endParaRPr>
          </a:p>
        </p:txBody>
      </p:sp>
      <p:sp>
        <p:nvSpPr>
          <p:cNvPr id="28" name="Rectangle 27">
            <a:extLst>
              <a:ext uri="{FF2B5EF4-FFF2-40B4-BE49-F238E27FC236}">
                <a16:creationId xmlns:a16="http://schemas.microsoft.com/office/drawing/2014/main" id="{158F6E47-E422-E37E-9AB7-3DA7C4CF7184}"/>
              </a:ext>
            </a:extLst>
          </p:cNvPr>
          <p:cNvSpPr/>
          <p:nvPr/>
        </p:nvSpPr>
        <p:spPr>
          <a:xfrm>
            <a:off x="5894467" y="4272697"/>
            <a:ext cx="1489614" cy="1950652"/>
          </a:xfrm>
          <a:prstGeom prst="rect">
            <a:avLst/>
          </a:prstGeom>
          <a:solidFill>
            <a:schemeClr val="accent5">
              <a:lumMod val="40000"/>
              <a:lumOff val="60000"/>
              <a:alpha val="3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effectLst/>
                <a:latin typeface="Calibri" panose="020F0502020204030204" pitchFamily="34" charset="0"/>
              </a:rPr>
              <a:t>Allows for user control, interface for taking commands from the user</a:t>
            </a:r>
            <a:endParaRPr lang="en-US">
              <a:solidFill>
                <a:schemeClr val="tx1"/>
              </a:solidFill>
            </a:endParaRPr>
          </a:p>
        </p:txBody>
      </p:sp>
      <p:sp>
        <p:nvSpPr>
          <p:cNvPr id="29" name="Rectangle 28">
            <a:extLst>
              <a:ext uri="{FF2B5EF4-FFF2-40B4-BE49-F238E27FC236}">
                <a16:creationId xmlns:a16="http://schemas.microsoft.com/office/drawing/2014/main" id="{59A5C297-3138-A63B-09EE-DBC6FAE24BEB}"/>
              </a:ext>
            </a:extLst>
          </p:cNvPr>
          <p:cNvSpPr/>
          <p:nvPr/>
        </p:nvSpPr>
        <p:spPr>
          <a:xfrm>
            <a:off x="7511955" y="4288928"/>
            <a:ext cx="1833686" cy="1925059"/>
          </a:xfrm>
          <a:prstGeom prst="rect">
            <a:avLst/>
          </a:prstGeom>
          <a:solidFill>
            <a:schemeClr val="accent5">
              <a:lumMod val="40000"/>
              <a:lumOff val="60000"/>
              <a:alpha val="3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effectLst/>
                <a:latin typeface="Calibri" panose="020F0502020204030204" pitchFamily="34" charset="0"/>
              </a:rPr>
              <a:t>Receives and translates user inputs for position or pre- programmed actions</a:t>
            </a:r>
            <a:endParaRPr lang="en-US">
              <a:solidFill>
                <a:schemeClr val="tx1"/>
              </a:solidFill>
            </a:endParaRPr>
          </a:p>
        </p:txBody>
      </p:sp>
      <p:sp>
        <p:nvSpPr>
          <p:cNvPr id="30" name="Rectangle 29">
            <a:extLst>
              <a:ext uri="{FF2B5EF4-FFF2-40B4-BE49-F238E27FC236}">
                <a16:creationId xmlns:a16="http://schemas.microsoft.com/office/drawing/2014/main" id="{810E5C3E-138E-D4C9-656C-23629B14CEF6}"/>
              </a:ext>
            </a:extLst>
          </p:cNvPr>
          <p:cNvSpPr/>
          <p:nvPr/>
        </p:nvSpPr>
        <p:spPr>
          <a:xfrm>
            <a:off x="9493071" y="4288156"/>
            <a:ext cx="1833744" cy="1925059"/>
          </a:xfrm>
          <a:prstGeom prst="rect">
            <a:avLst/>
          </a:prstGeom>
          <a:solidFill>
            <a:schemeClr val="accent5">
              <a:lumMod val="40000"/>
              <a:lumOff val="60000"/>
              <a:alpha val="3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effectLst/>
                <a:latin typeface="Calibri" panose="020F0502020204030204" pitchFamily="34" charset="0"/>
              </a:rPr>
              <a:t>Translates user commands into motor inputs for robot interaction with environment</a:t>
            </a:r>
            <a:endParaRPr lang="en-US">
              <a:solidFill>
                <a:schemeClr val="tx1"/>
              </a:solidFill>
            </a:endParaRPr>
          </a:p>
        </p:txBody>
      </p:sp>
      <p:sp>
        <p:nvSpPr>
          <p:cNvPr id="3" name="Rectangle 2">
            <a:extLst>
              <a:ext uri="{FF2B5EF4-FFF2-40B4-BE49-F238E27FC236}">
                <a16:creationId xmlns:a16="http://schemas.microsoft.com/office/drawing/2014/main" id="{639AB340-0E6A-8F06-286F-C8247213D3B2}"/>
              </a:ext>
            </a:extLst>
          </p:cNvPr>
          <p:cNvSpPr/>
          <p:nvPr/>
        </p:nvSpPr>
        <p:spPr>
          <a:xfrm>
            <a:off x="7511897" y="2210468"/>
            <a:ext cx="3814918" cy="863600"/>
          </a:xfrm>
          <a:prstGeom prst="rect">
            <a:avLst/>
          </a:prstGeom>
          <a:solidFill>
            <a:schemeClr val="accent2">
              <a:lumMod val="40000"/>
              <a:lumOff val="60000"/>
              <a:alpha val="3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Software / Programming</a:t>
            </a:r>
          </a:p>
        </p:txBody>
      </p:sp>
      <p:sp>
        <p:nvSpPr>
          <p:cNvPr id="5" name="Rectangle 4">
            <a:extLst>
              <a:ext uri="{FF2B5EF4-FFF2-40B4-BE49-F238E27FC236}">
                <a16:creationId xmlns:a16="http://schemas.microsoft.com/office/drawing/2014/main" id="{78C7AB99-C5B1-475A-51DB-E5D1B55DE20A}"/>
              </a:ext>
            </a:extLst>
          </p:cNvPr>
          <p:cNvSpPr/>
          <p:nvPr/>
        </p:nvSpPr>
        <p:spPr>
          <a:xfrm>
            <a:off x="4139276" y="3237202"/>
            <a:ext cx="1607818" cy="863600"/>
          </a:xfrm>
          <a:prstGeom prst="rect">
            <a:avLst/>
          </a:prstGeom>
          <a:solidFill>
            <a:schemeClr val="accent6">
              <a:lumMod val="40000"/>
              <a:lumOff val="60000"/>
              <a:alpha val="3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Arduino / </a:t>
            </a:r>
            <a:r>
              <a:rPr lang="en-US" err="1">
                <a:solidFill>
                  <a:schemeClr val="tx1"/>
                </a:solidFill>
              </a:rPr>
              <a:t>Raspi</a:t>
            </a:r>
            <a:endParaRPr lang="en-US">
              <a:solidFill>
                <a:schemeClr val="tx1"/>
              </a:solidFill>
            </a:endParaRPr>
          </a:p>
        </p:txBody>
      </p:sp>
      <p:sp>
        <p:nvSpPr>
          <p:cNvPr id="6" name="Rectangle 5">
            <a:extLst>
              <a:ext uri="{FF2B5EF4-FFF2-40B4-BE49-F238E27FC236}">
                <a16:creationId xmlns:a16="http://schemas.microsoft.com/office/drawing/2014/main" id="{DA6D3017-77A7-8E46-DCBF-564EFD24FE98}"/>
              </a:ext>
            </a:extLst>
          </p:cNvPr>
          <p:cNvSpPr/>
          <p:nvPr/>
        </p:nvSpPr>
        <p:spPr>
          <a:xfrm>
            <a:off x="5894466" y="3236902"/>
            <a:ext cx="1489614" cy="863600"/>
          </a:xfrm>
          <a:prstGeom prst="rect">
            <a:avLst/>
          </a:prstGeom>
          <a:solidFill>
            <a:schemeClr val="accent6">
              <a:lumMod val="40000"/>
              <a:lumOff val="60000"/>
              <a:alpha val="3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Peripherals / UI</a:t>
            </a:r>
          </a:p>
        </p:txBody>
      </p:sp>
      <p:pic>
        <p:nvPicPr>
          <p:cNvPr id="8" name="Graphic 7" descr="Programmer male with solid fill">
            <a:extLst>
              <a:ext uri="{FF2B5EF4-FFF2-40B4-BE49-F238E27FC236}">
                <a16:creationId xmlns:a16="http://schemas.microsoft.com/office/drawing/2014/main" id="{D7665D41-5F34-43E0-CCE6-3B212A2205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82000" y="3362325"/>
            <a:ext cx="1971675" cy="1809750"/>
          </a:xfrm>
          <a:prstGeom prst="rect">
            <a:avLst/>
          </a:prstGeom>
        </p:spPr>
      </p:pic>
      <p:sp>
        <p:nvSpPr>
          <p:cNvPr id="11" name="Arrow: Bent-Up 10">
            <a:extLst>
              <a:ext uri="{FF2B5EF4-FFF2-40B4-BE49-F238E27FC236}">
                <a16:creationId xmlns:a16="http://schemas.microsoft.com/office/drawing/2014/main" id="{C2F9F997-4F21-8D9C-E9F9-8452FADF68ED}"/>
              </a:ext>
            </a:extLst>
          </p:cNvPr>
          <p:cNvSpPr/>
          <p:nvPr/>
        </p:nvSpPr>
        <p:spPr>
          <a:xfrm rot="5400000">
            <a:off x="8874918" y="5164931"/>
            <a:ext cx="273843" cy="285750"/>
          </a:xfrm>
          <a:prstGeom prst="bentUp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DFCEDE7-09C2-E5B9-0500-C10E421BB0EE}"/>
              </a:ext>
            </a:extLst>
          </p:cNvPr>
          <p:cNvSpPr txBox="1"/>
          <p:nvPr/>
        </p:nvSpPr>
        <p:spPr>
          <a:xfrm>
            <a:off x="9011443" y="5172075"/>
            <a:ext cx="10501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Python</a:t>
            </a:r>
          </a:p>
        </p:txBody>
      </p:sp>
      <p:pic>
        <p:nvPicPr>
          <p:cNvPr id="10" name="Picture 9" descr="A diagram of a robot arm&#10;&#10;Description automatically generated">
            <a:extLst>
              <a:ext uri="{FF2B5EF4-FFF2-40B4-BE49-F238E27FC236}">
                <a16:creationId xmlns:a16="http://schemas.microsoft.com/office/drawing/2014/main" id="{5C5F7744-62BE-3476-5E99-7466B4DD972D}"/>
              </a:ext>
            </a:extLst>
          </p:cNvPr>
          <p:cNvPicPr>
            <a:picLocks noChangeAspect="1"/>
          </p:cNvPicPr>
          <p:nvPr/>
        </p:nvPicPr>
        <p:blipFill>
          <a:blip r:embed="rId5"/>
          <a:stretch>
            <a:fillRect/>
          </a:stretch>
        </p:blipFill>
        <p:spPr>
          <a:xfrm>
            <a:off x="3778007" y="3105918"/>
            <a:ext cx="3096375" cy="3257018"/>
          </a:xfrm>
          <a:prstGeom prst="rect">
            <a:avLst/>
          </a:prstGeom>
        </p:spPr>
      </p:pic>
      <p:graphicFrame>
        <p:nvGraphicFramePr>
          <p:cNvPr id="7" name="Diagram 6">
            <a:extLst>
              <a:ext uri="{FF2B5EF4-FFF2-40B4-BE49-F238E27FC236}">
                <a16:creationId xmlns:a16="http://schemas.microsoft.com/office/drawing/2014/main" id="{992E1AB2-DB4A-C549-1EB7-DEFA39CD47C8}"/>
              </a:ext>
            </a:extLst>
          </p:cNvPr>
          <p:cNvGraphicFramePr/>
          <p:nvPr>
            <p:extLst>
              <p:ext uri="{D42A27DB-BD31-4B8C-83A1-F6EECF244321}">
                <p14:modId xmlns:p14="http://schemas.microsoft.com/office/powerpoint/2010/main" val="1760330926"/>
              </p:ext>
            </p:extLst>
          </p:nvPr>
        </p:nvGraphicFramePr>
        <p:xfrm>
          <a:off x="2032000" y="6108700"/>
          <a:ext cx="8128000" cy="115993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812266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par>
                          <p:cTn id="18" fill="hold">
                            <p:stCondLst>
                              <p:cond delay="500"/>
                            </p:stCondLst>
                            <p:childTnLst>
                              <p:par>
                                <p:cTn id="19" presetID="2" presetClass="entr" presetSubtype="4"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ppt_x"/>
                                          </p:val>
                                        </p:tav>
                                        <p:tav tm="100000">
                                          <p:val>
                                            <p:strVal val="#ppt_x"/>
                                          </p:val>
                                        </p:tav>
                                      </p:tavLst>
                                    </p:anim>
                                    <p:anim calcmode="lin" valueType="num">
                                      <p:cBhvr additive="base">
                                        <p:cTn id="2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500" fill="hold"/>
                                        <p:tgtEl>
                                          <p:spTgt spid="5"/>
                                        </p:tgtEl>
                                        <p:attrNameLst>
                                          <p:attrName>ppt_x</p:attrName>
                                        </p:attrNameLst>
                                      </p:cBhvr>
                                      <p:tavLst>
                                        <p:tav tm="0">
                                          <p:val>
                                            <p:strVal val="#ppt_x"/>
                                          </p:val>
                                        </p:tav>
                                        <p:tav tm="100000">
                                          <p:val>
                                            <p:strVal val="#ppt_x"/>
                                          </p:val>
                                        </p:tav>
                                      </p:tavLst>
                                    </p:anim>
                                    <p:anim calcmode="lin" valueType="num">
                                      <p:cBhvr additive="base">
                                        <p:cTn id="3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ppt_x"/>
                                          </p:val>
                                        </p:tav>
                                        <p:tav tm="100000">
                                          <p:val>
                                            <p:strVal val="#ppt_x"/>
                                          </p:val>
                                        </p:tav>
                                      </p:tavLst>
                                    </p:anim>
                                    <p:anim calcmode="lin" valueType="num">
                                      <p:cBhvr additive="base">
                                        <p:cTn id="4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anim calcmode="lin" valueType="num">
                                      <p:cBhvr additive="base">
                                        <p:cTn id="45" dur="500" fill="hold"/>
                                        <p:tgtEl>
                                          <p:spTgt spid="6"/>
                                        </p:tgtEl>
                                        <p:attrNameLst>
                                          <p:attrName>ppt_x</p:attrName>
                                        </p:attrNameLst>
                                      </p:cBhvr>
                                      <p:tavLst>
                                        <p:tav tm="0">
                                          <p:val>
                                            <p:strVal val="#ppt_x"/>
                                          </p:val>
                                        </p:tav>
                                        <p:tav tm="100000">
                                          <p:val>
                                            <p:strVal val="#ppt_x"/>
                                          </p:val>
                                        </p:tav>
                                      </p:tavLst>
                                    </p:anim>
                                    <p:anim calcmode="lin" valueType="num">
                                      <p:cBhvr additive="base">
                                        <p:cTn id="4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28"/>
                                        </p:tgtEl>
                                        <p:attrNameLst>
                                          <p:attrName>style.visibility</p:attrName>
                                        </p:attrNameLst>
                                      </p:cBhvr>
                                      <p:to>
                                        <p:strVal val="visible"/>
                                      </p:to>
                                    </p:set>
                                    <p:anim calcmode="lin" valueType="num">
                                      <p:cBhvr additive="base">
                                        <p:cTn id="51" dur="500" fill="hold"/>
                                        <p:tgtEl>
                                          <p:spTgt spid="28"/>
                                        </p:tgtEl>
                                        <p:attrNameLst>
                                          <p:attrName>ppt_x</p:attrName>
                                        </p:attrNameLst>
                                      </p:cBhvr>
                                      <p:tavLst>
                                        <p:tav tm="0">
                                          <p:val>
                                            <p:strVal val="#ppt_x"/>
                                          </p:val>
                                        </p:tav>
                                        <p:tav tm="100000">
                                          <p:val>
                                            <p:strVal val="#ppt_x"/>
                                          </p:val>
                                        </p:tav>
                                      </p:tavLst>
                                    </p:anim>
                                    <p:anim calcmode="lin" valueType="num">
                                      <p:cBhvr additive="base">
                                        <p:cTn id="5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3"/>
                                        </p:tgtEl>
                                        <p:attrNameLst>
                                          <p:attrName>style.visibility</p:attrName>
                                        </p:attrNameLst>
                                      </p:cBhvr>
                                      <p:to>
                                        <p:strVal val="visible"/>
                                      </p:to>
                                    </p:set>
                                    <p:anim calcmode="lin" valueType="num">
                                      <p:cBhvr additive="base">
                                        <p:cTn id="57" dur="500" fill="hold"/>
                                        <p:tgtEl>
                                          <p:spTgt spid="3"/>
                                        </p:tgtEl>
                                        <p:attrNameLst>
                                          <p:attrName>ppt_x</p:attrName>
                                        </p:attrNameLst>
                                      </p:cBhvr>
                                      <p:tavLst>
                                        <p:tav tm="0">
                                          <p:val>
                                            <p:strVal val="#ppt_x"/>
                                          </p:val>
                                        </p:tav>
                                        <p:tav tm="100000">
                                          <p:val>
                                            <p:strVal val="#ppt_x"/>
                                          </p:val>
                                        </p:tav>
                                      </p:tavLst>
                                    </p:anim>
                                    <p:anim calcmode="lin" valueType="num">
                                      <p:cBhvr additive="base">
                                        <p:cTn id="58" dur="500" fill="hold"/>
                                        <p:tgtEl>
                                          <p:spTgt spid="3"/>
                                        </p:tgtEl>
                                        <p:attrNameLst>
                                          <p:attrName>ppt_y</p:attrName>
                                        </p:attrNameLst>
                                      </p:cBhvr>
                                      <p:tavLst>
                                        <p:tav tm="0">
                                          <p:val>
                                            <p:strVal val="1+#ppt_h/2"/>
                                          </p:val>
                                        </p:tav>
                                        <p:tav tm="100000">
                                          <p:val>
                                            <p:strVal val="#ppt_y"/>
                                          </p:val>
                                        </p:tav>
                                      </p:tavLst>
                                    </p:anim>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500"/>
                                        <p:tgtEl>
                                          <p:spTgt spid="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fade">
                                      <p:cBhvr>
                                        <p:cTn id="68" dur="500"/>
                                        <p:tgtEl>
                                          <p:spTgt spid="11"/>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xit" presetSubtype="0" fill="hold" nodeType="clickEffect">
                                  <p:stCondLst>
                                    <p:cond delay="0"/>
                                  </p:stCondLst>
                                  <p:childTnLst>
                                    <p:animEffect transition="out" filter="fade">
                                      <p:cBhvr>
                                        <p:cTn id="72" dur="500"/>
                                        <p:tgtEl>
                                          <p:spTgt spid="8"/>
                                        </p:tgtEl>
                                      </p:cBhvr>
                                    </p:animEffect>
                                    <p:set>
                                      <p:cBhvr>
                                        <p:cTn id="73" dur="1" fill="hold">
                                          <p:stCondLst>
                                            <p:cond delay="499"/>
                                          </p:stCondLst>
                                        </p:cTn>
                                        <p:tgtEl>
                                          <p:spTgt spid="8"/>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18"/>
                                        </p:tgtEl>
                                      </p:cBhvr>
                                    </p:animEffect>
                                    <p:set>
                                      <p:cBhvr>
                                        <p:cTn id="76" dur="1" fill="hold">
                                          <p:stCondLst>
                                            <p:cond delay="499"/>
                                          </p:stCondLst>
                                        </p:cTn>
                                        <p:tgtEl>
                                          <p:spTgt spid="18"/>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11"/>
                                        </p:tgtEl>
                                      </p:cBhvr>
                                    </p:animEffect>
                                    <p:set>
                                      <p:cBhvr>
                                        <p:cTn id="79" dur="1" fill="hold">
                                          <p:stCondLst>
                                            <p:cond delay="499"/>
                                          </p:stCondLst>
                                        </p:cTn>
                                        <p:tgtEl>
                                          <p:spTgt spid="11"/>
                                        </p:tgtEl>
                                        <p:attrNameLst>
                                          <p:attrName>style.visibility</p:attrName>
                                        </p:attrNameLst>
                                      </p:cBhvr>
                                      <p:to>
                                        <p:strVal val="hidden"/>
                                      </p:to>
                                    </p:set>
                                  </p:childTnLst>
                                </p:cTn>
                              </p:par>
                            </p:childTnLst>
                          </p:cTn>
                        </p:par>
                        <p:par>
                          <p:cTn id="80" fill="hold">
                            <p:stCondLst>
                              <p:cond delay="500"/>
                            </p:stCondLst>
                            <p:childTnLst>
                              <p:par>
                                <p:cTn id="81" presetID="2" presetClass="entr" presetSubtype="4" fill="hold" grpId="0" nodeType="afterEffect">
                                  <p:stCondLst>
                                    <p:cond delay="0"/>
                                  </p:stCondLst>
                                  <p:childTnLst>
                                    <p:set>
                                      <p:cBhvr>
                                        <p:cTn id="82" dur="1" fill="hold">
                                          <p:stCondLst>
                                            <p:cond delay="0"/>
                                          </p:stCondLst>
                                        </p:cTn>
                                        <p:tgtEl>
                                          <p:spTgt spid="23"/>
                                        </p:tgtEl>
                                        <p:attrNameLst>
                                          <p:attrName>style.visibility</p:attrName>
                                        </p:attrNameLst>
                                      </p:cBhvr>
                                      <p:to>
                                        <p:strVal val="visible"/>
                                      </p:to>
                                    </p:set>
                                    <p:anim calcmode="lin" valueType="num">
                                      <p:cBhvr additive="base">
                                        <p:cTn id="83" dur="500" fill="hold"/>
                                        <p:tgtEl>
                                          <p:spTgt spid="23"/>
                                        </p:tgtEl>
                                        <p:attrNameLst>
                                          <p:attrName>ppt_x</p:attrName>
                                        </p:attrNameLst>
                                      </p:cBhvr>
                                      <p:tavLst>
                                        <p:tav tm="0">
                                          <p:val>
                                            <p:strVal val="#ppt_x"/>
                                          </p:val>
                                        </p:tav>
                                        <p:tav tm="100000">
                                          <p:val>
                                            <p:strVal val="#ppt_x"/>
                                          </p:val>
                                        </p:tav>
                                      </p:tavLst>
                                    </p:anim>
                                    <p:anim calcmode="lin" valueType="num">
                                      <p:cBhvr additive="base">
                                        <p:cTn id="8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29"/>
                                        </p:tgtEl>
                                        <p:attrNameLst>
                                          <p:attrName>style.visibility</p:attrName>
                                        </p:attrNameLst>
                                      </p:cBhvr>
                                      <p:to>
                                        <p:strVal val="visible"/>
                                      </p:to>
                                    </p:set>
                                    <p:anim calcmode="lin" valueType="num">
                                      <p:cBhvr additive="base">
                                        <p:cTn id="89" dur="500" fill="hold"/>
                                        <p:tgtEl>
                                          <p:spTgt spid="29"/>
                                        </p:tgtEl>
                                        <p:attrNameLst>
                                          <p:attrName>ppt_x</p:attrName>
                                        </p:attrNameLst>
                                      </p:cBhvr>
                                      <p:tavLst>
                                        <p:tav tm="0">
                                          <p:val>
                                            <p:strVal val="#ppt_x"/>
                                          </p:val>
                                        </p:tav>
                                        <p:tav tm="100000">
                                          <p:val>
                                            <p:strVal val="#ppt_x"/>
                                          </p:val>
                                        </p:tav>
                                      </p:tavLst>
                                    </p:anim>
                                    <p:anim calcmode="lin" valueType="num">
                                      <p:cBhvr additive="base">
                                        <p:cTn id="9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24"/>
                                        </p:tgtEl>
                                        <p:attrNameLst>
                                          <p:attrName>style.visibility</p:attrName>
                                        </p:attrNameLst>
                                      </p:cBhvr>
                                      <p:to>
                                        <p:strVal val="visible"/>
                                      </p:to>
                                    </p:set>
                                    <p:anim calcmode="lin" valueType="num">
                                      <p:cBhvr additive="base">
                                        <p:cTn id="95" dur="500" fill="hold"/>
                                        <p:tgtEl>
                                          <p:spTgt spid="24"/>
                                        </p:tgtEl>
                                        <p:attrNameLst>
                                          <p:attrName>ppt_x</p:attrName>
                                        </p:attrNameLst>
                                      </p:cBhvr>
                                      <p:tavLst>
                                        <p:tav tm="0">
                                          <p:val>
                                            <p:strVal val="#ppt_x"/>
                                          </p:val>
                                        </p:tav>
                                        <p:tav tm="100000">
                                          <p:val>
                                            <p:strVal val="#ppt_x"/>
                                          </p:val>
                                        </p:tav>
                                      </p:tavLst>
                                    </p:anim>
                                    <p:anim calcmode="lin" valueType="num">
                                      <p:cBhvr additive="base">
                                        <p:cTn id="9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30"/>
                                        </p:tgtEl>
                                        <p:attrNameLst>
                                          <p:attrName>style.visibility</p:attrName>
                                        </p:attrNameLst>
                                      </p:cBhvr>
                                      <p:to>
                                        <p:strVal val="visible"/>
                                      </p:to>
                                    </p:set>
                                    <p:anim calcmode="lin" valueType="num">
                                      <p:cBhvr additive="base">
                                        <p:cTn id="101" dur="500" fill="hold"/>
                                        <p:tgtEl>
                                          <p:spTgt spid="30"/>
                                        </p:tgtEl>
                                        <p:attrNameLst>
                                          <p:attrName>ppt_x</p:attrName>
                                        </p:attrNameLst>
                                      </p:cBhvr>
                                      <p:tavLst>
                                        <p:tav tm="0">
                                          <p:val>
                                            <p:strVal val="#ppt_x"/>
                                          </p:val>
                                        </p:tav>
                                        <p:tav tm="100000">
                                          <p:val>
                                            <p:strVal val="#ppt_x"/>
                                          </p:val>
                                        </p:tav>
                                      </p:tavLst>
                                    </p:anim>
                                    <p:anim calcmode="lin" valueType="num">
                                      <p:cBhvr additive="base">
                                        <p:cTn id="10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22" grpId="0" animBg="1"/>
      <p:bldP spid="23" grpId="0" animBg="1"/>
      <p:bldP spid="24" grpId="0" animBg="1"/>
      <p:bldP spid="25" grpId="0" animBg="1"/>
      <p:bldP spid="28" grpId="0" animBg="1"/>
      <p:bldP spid="29" grpId="0" animBg="1"/>
      <p:bldP spid="30" grpId="0" animBg="1"/>
      <p:bldP spid="3" grpId="0" animBg="1"/>
      <p:bldP spid="5" grpId="0" animBg="1"/>
      <p:bldP spid="6" grpId="0" animBg="1"/>
      <p:bldP spid="11" grpId="0" animBg="1"/>
      <p:bldP spid="11" grpId="1" animBg="1"/>
      <p:bldP spid="18" grpId="0" animBg="1"/>
      <p:bldP spid="18"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FF3AB-AFA0-1E12-93EE-8189DAF7000E}"/>
              </a:ext>
            </a:extLst>
          </p:cNvPr>
          <p:cNvSpPr>
            <a:spLocks noGrp="1"/>
          </p:cNvSpPr>
          <p:nvPr>
            <p:ph type="title"/>
          </p:nvPr>
        </p:nvSpPr>
        <p:spPr>
          <a:ln>
            <a:noFill/>
          </a:ln>
        </p:spPr>
        <p:style>
          <a:lnRef idx="2">
            <a:schemeClr val="dk1"/>
          </a:lnRef>
          <a:fillRef idx="1">
            <a:schemeClr val="lt1"/>
          </a:fillRef>
          <a:effectRef idx="0">
            <a:schemeClr val="dk1"/>
          </a:effectRef>
          <a:fontRef idx="minor">
            <a:schemeClr val="dk1"/>
          </a:fontRef>
        </p:style>
        <p:txBody>
          <a:bodyPr>
            <a:normAutofit/>
          </a:bodyPr>
          <a:lstStyle/>
          <a:p>
            <a:r>
              <a:rPr lang="en-US" sz="4000"/>
              <a:t>Team Members Generated Individual Concepts to be Considered</a:t>
            </a:r>
          </a:p>
        </p:txBody>
      </p:sp>
      <p:sp>
        <p:nvSpPr>
          <p:cNvPr id="4" name="Slide Number Placeholder 3">
            <a:extLst>
              <a:ext uri="{FF2B5EF4-FFF2-40B4-BE49-F238E27FC236}">
                <a16:creationId xmlns:a16="http://schemas.microsoft.com/office/drawing/2014/main" id="{B29B1C42-F6BC-E259-BCE8-AD78B613F956}"/>
              </a:ext>
            </a:extLst>
          </p:cNvPr>
          <p:cNvSpPr>
            <a:spLocks noGrp="1"/>
          </p:cNvSpPr>
          <p:nvPr>
            <p:ph type="sldNum" sz="quarter" idx="12"/>
          </p:nvPr>
        </p:nvSpPr>
        <p:spPr/>
        <p:txBody>
          <a:bodyPr/>
          <a:lstStyle/>
          <a:p>
            <a:fld id="{1A051AEB-D574-449E-9530-4D88F9B3B768}" type="slidenum">
              <a:rPr lang="en-US" smtClean="0"/>
              <a:pPr/>
              <a:t>11</a:t>
            </a:fld>
            <a:endParaRPr lang="en-US"/>
          </a:p>
        </p:txBody>
      </p:sp>
      <p:pic>
        <p:nvPicPr>
          <p:cNvPr id="12" name="Picture 11">
            <a:extLst>
              <a:ext uri="{FF2B5EF4-FFF2-40B4-BE49-F238E27FC236}">
                <a16:creationId xmlns:a16="http://schemas.microsoft.com/office/drawing/2014/main" id="{D64EFFCE-5B29-0160-CC39-CC1D583CF4FE}"/>
              </a:ext>
            </a:extLst>
          </p:cNvPr>
          <p:cNvPicPr>
            <a:picLocks noChangeAspect="1"/>
          </p:cNvPicPr>
          <p:nvPr/>
        </p:nvPicPr>
        <p:blipFill>
          <a:blip r:embed="rId3"/>
          <a:stretch>
            <a:fillRect/>
          </a:stretch>
        </p:blipFill>
        <p:spPr>
          <a:xfrm>
            <a:off x="5051826" y="1690688"/>
            <a:ext cx="6676081" cy="4110665"/>
          </a:xfrm>
          <a:prstGeom prst="rect">
            <a:avLst/>
          </a:prstGeom>
        </p:spPr>
      </p:pic>
      <p:pic>
        <p:nvPicPr>
          <p:cNvPr id="14" name="Picture 13">
            <a:extLst>
              <a:ext uri="{FF2B5EF4-FFF2-40B4-BE49-F238E27FC236}">
                <a16:creationId xmlns:a16="http://schemas.microsoft.com/office/drawing/2014/main" id="{4C2B7855-E64D-3495-945A-01F292101913}"/>
              </a:ext>
            </a:extLst>
          </p:cNvPr>
          <p:cNvPicPr>
            <a:picLocks noChangeAspect="1"/>
          </p:cNvPicPr>
          <p:nvPr/>
        </p:nvPicPr>
        <p:blipFill>
          <a:blip r:embed="rId4"/>
          <a:stretch>
            <a:fillRect/>
          </a:stretch>
        </p:blipFill>
        <p:spPr>
          <a:xfrm>
            <a:off x="151907" y="1692366"/>
            <a:ext cx="5051826" cy="4110665"/>
          </a:xfrm>
          <a:prstGeom prst="rect">
            <a:avLst/>
          </a:prstGeom>
        </p:spPr>
      </p:pic>
      <p:sp>
        <p:nvSpPr>
          <p:cNvPr id="21" name="TextBox 20">
            <a:extLst>
              <a:ext uri="{FF2B5EF4-FFF2-40B4-BE49-F238E27FC236}">
                <a16:creationId xmlns:a16="http://schemas.microsoft.com/office/drawing/2014/main" id="{F101613C-5040-B6D9-FEF5-4FF27260440D}"/>
              </a:ext>
            </a:extLst>
          </p:cNvPr>
          <p:cNvSpPr txBox="1"/>
          <p:nvPr/>
        </p:nvSpPr>
        <p:spPr>
          <a:xfrm>
            <a:off x="496529" y="5801353"/>
            <a:ext cx="4361659" cy="369332"/>
          </a:xfrm>
          <a:prstGeom prst="rect">
            <a:avLst/>
          </a:prstGeom>
          <a:noFill/>
        </p:spPr>
        <p:txBody>
          <a:bodyPr wrap="square" lIns="91440" tIns="45720" rIns="91440" bIns="45720" rtlCol="0" anchor="t">
            <a:spAutoFit/>
          </a:bodyPr>
          <a:lstStyle/>
          <a:p>
            <a:r>
              <a:rPr lang="en-US"/>
              <a:t>Figure 6: Justin Omar Combo Robotic Arm</a:t>
            </a:r>
          </a:p>
        </p:txBody>
      </p:sp>
      <p:sp>
        <p:nvSpPr>
          <p:cNvPr id="23" name="TextBox 22">
            <a:extLst>
              <a:ext uri="{FF2B5EF4-FFF2-40B4-BE49-F238E27FC236}">
                <a16:creationId xmlns:a16="http://schemas.microsoft.com/office/drawing/2014/main" id="{2F2DD524-6676-B0FB-9C4F-01FC5C991A6C}"/>
              </a:ext>
            </a:extLst>
          </p:cNvPr>
          <p:cNvSpPr txBox="1"/>
          <p:nvPr/>
        </p:nvSpPr>
        <p:spPr>
          <a:xfrm>
            <a:off x="5604199" y="5801353"/>
            <a:ext cx="5568756" cy="369332"/>
          </a:xfrm>
          <a:prstGeom prst="rect">
            <a:avLst/>
          </a:prstGeom>
          <a:noFill/>
        </p:spPr>
        <p:txBody>
          <a:bodyPr wrap="square" lIns="91440" tIns="45720" rIns="91440" bIns="45720" rtlCol="0" anchor="t">
            <a:spAutoFit/>
          </a:bodyPr>
          <a:lstStyle/>
          <a:p>
            <a:r>
              <a:rPr lang="en-US"/>
              <a:t>Figure 7: Brooke Cavan Over the Shoulder Robotic Arm</a:t>
            </a:r>
          </a:p>
        </p:txBody>
      </p:sp>
      <p:sp>
        <p:nvSpPr>
          <p:cNvPr id="5" name="TextBox 4">
            <a:extLst>
              <a:ext uri="{FF2B5EF4-FFF2-40B4-BE49-F238E27FC236}">
                <a16:creationId xmlns:a16="http://schemas.microsoft.com/office/drawing/2014/main" id="{4CBAF4F0-7E64-E533-242A-B51B43393CCF}"/>
              </a:ext>
            </a:extLst>
          </p:cNvPr>
          <p:cNvSpPr txBox="1"/>
          <p:nvPr/>
        </p:nvSpPr>
        <p:spPr>
          <a:xfrm>
            <a:off x="3695700" y="1924050"/>
            <a:ext cx="1022350" cy="261610"/>
          </a:xfrm>
          <a:prstGeom prst="rect">
            <a:avLst/>
          </a:prstGeom>
          <a:solidFill>
            <a:schemeClr val="bg1"/>
          </a:solidFill>
          <a:ln>
            <a:solidFill>
              <a:schemeClr val="tx1"/>
            </a:solidFill>
          </a:ln>
        </p:spPr>
        <p:txBody>
          <a:bodyPr wrap="square" rtlCol="0">
            <a:spAutoFit/>
          </a:bodyPr>
          <a:lstStyle/>
          <a:p>
            <a:r>
              <a:rPr lang="en-US" sz="1050"/>
              <a:t>Motors</a:t>
            </a:r>
          </a:p>
        </p:txBody>
      </p:sp>
      <p:cxnSp>
        <p:nvCxnSpPr>
          <p:cNvPr id="7" name="Straight Arrow Connector 6">
            <a:extLst>
              <a:ext uri="{FF2B5EF4-FFF2-40B4-BE49-F238E27FC236}">
                <a16:creationId xmlns:a16="http://schemas.microsoft.com/office/drawing/2014/main" id="{3E038243-274F-1029-EE6A-4CF0F3280F86}"/>
              </a:ext>
            </a:extLst>
          </p:cNvPr>
          <p:cNvCxnSpPr>
            <a:stCxn id="5" idx="1"/>
          </p:cNvCxnSpPr>
          <p:nvPr/>
        </p:nvCxnSpPr>
        <p:spPr>
          <a:xfrm flipH="1">
            <a:off x="3378200" y="2054855"/>
            <a:ext cx="317500" cy="31647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1" name="Straight Arrow Connector 10">
            <a:extLst>
              <a:ext uri="{FF2B5EF4-FFF2-40B4-BE49-F238E27FC236}">
                <a16:creationId xmlns:a16="http://schemas.microsoft.com/office/drawing/2014/main" id="{789409B5-BAF9-6E0E-094E-EACB603893BC}"/>
              </a:ext>
            </a:extLst>
          </p:cNvPr>
          <p:cNvCxnSpPr>
            <a:stCxn id="5" idx="2"/>
          </p:cNvCxnSpPr>
          <p:nvPr/>
        </p:nvCxnSpPr>
        <p:spPr>
          <a:xfrm flipH="1">
            <a:off x="2908300" y="2185660"/>
            <a:ext cx="1298575" cy="67819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a:extLst>
              <a:ext uri="{FF2B5EF4-FFF2-40B4-BE49-F238E27FC236}">
                <a16:creationId xmlns:a16="http://schemas.microsoft.com/office/drawing/2014/main" id="{F5CD42F6-B7AB-70D2-3F3D-036274CFF903}"/>
              </a:ext>
            </a:extLst>
          </p:cNvPr>
          <p:cNvCxnSpPr/>
          <p:nvPr/>
        </p:nvCxnSpPr>
        <p:spPr>
          <a:xfrm flipH="1">
            <a:off x="2879525" y="2185660"/>
            <a:ext cx="1356126" cy="102744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a:extLst>
              <a:ext uri="{FF2B5EF4-FFF2-40B4-BE49-F238E27FC236}">
                <a16:creationId xmlns:a16="http://schemas.microsoft.com/office/drawing/2014/main" id="{6733D578-4680-05CA-3853-7C0DAC584935}"/>
              </a:ext>
            </a:extLst>
          </p:cNvPr>
          <p:cNvCxnSpPr>
            <a:stCxn id="5" idx="2"/>
          </p:cNvCxnSpPr>
          <p:nvPr/>
        </p:nvCxnSpPr>
        <p:spPr>
          <a:xfrm flipH="1">
            <a:off x="3695700" y="2185660"/>
            <a:ext cx="511175" cy="67819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8" name="TextBox 17">
            <a:extLst>
              <a:ext uri="{FF2B5EF4-FFF2-40B4-BE49-F238E27FC236}">
                <a16:creationId xmlns:a16="http://schemas.microsoft.com/office/drawing/2014/main" id="{BB772594-056F-4D48-60C4-C2702F7DAA9A}"/>
              </a:ext>
            </a:extLst>
          </p:cNvPr>
          <p:cNvSpPr txBox="1"/>
          <p:nvPr/>
        </p:nvSpPr>
        <p:spPr>
          <a:xfrm>
            <a:off x="4027424" y="3182890"/>
            <a:ext cx="1022350" cy="577081"/>
          </a:xfrm>
          <a:prstGeom prst="rect">
            <a:avLst/>
          </a:prstGeom>
          <a:solidFill>
            <a:schemeClr val="bg1"/>
          </a:solidFill>
          <a:ln>
            <a:solidFill>
              <a:schemeClr val="tx1"/>
            </a:solidFill>
          </a:ln>
        </p:spPr>
        <p:txBody>
          <a:bodyPr wrap="square" rtlCol="0">
            <a:spAutoFit/>
          </a:bodyPr>
          <a:lstStyle/>
          <a:p>
            <a:r>
              <a:rPr lang="en-US" sz="1050"/>
              <a:t>Powered Track that Slides Arm</a:t>
            </a:r>
          </a:p>
        </p:txBody>
      </p:sp>
      <p:sp>
        <p:nvSpPr>
          <p:cNvPr id="19" name="TextBox 18">
            <a:extLst>
              <a:ext uri="{FF2B5EF4-FFF2-40B4-BE49-F238E27FC236}">
                <a16:creationId xmlns:a16="http://schemas.microsoft.com/office/drawing/2014/main" id="{42EB747D-DC00-DE5F-65B7-75915AD02C47}"/>
              </a:ext>
            </a:extLst>
          </p:cNvPr>
          <p:cNvSpPr txBox="1"/>
          <p:nvPr/>
        </p:nvSpPr>
        <p:spPr>
          <a:xfrm>
            <a:off x="223391" y="1805526"/>
            <a:ext cx="925959" cy="900246"/>
          </a:xfrm>
          <a:prstGeom prst="rect">
            <a:avLst/>
          </a:prstGeom>
          <a:solidFill>
            <a:schemeClr val="bg1"/>
          </a:solidFill>
          <a:ln>
            <a:solidFill>
              <a:schemeClr val="tx1"/>
            </a:solidFill>
          </a:ln>
        </p:spPr>
        <p:txBody>
          <a:bodyPr wrap="square" rtlCol="0">
            <a:spAutoFit/>
          </a:bodyPr>
          <a:lstStyle/>
          <a:p>
            <a:r>
              <a:rPr lang="en-US" sz="1050"/>
              <a:t>Cushioned end effector, Spring loaded fingertips</a:t>
            </a:r>
          </a:p>
        </p:txBody>
      </p:sp>
      <p:cxnSp>
        <p:nvCxnSpPr>
          <p:cNvPr id="22" name="Straight Arrow Connector 21">
            <a:extLst>
              <a:ext uri="{FF2B5EF4-FFF2-40B4-BE49-F238E27FC236}">
                <a16:creationId xmlns:a16="http://schemas.microsoft.com/office/drawing/2014/main" id="{FDCF0857-9001-A1B4-8486-A94658765F2D}"/>
              </a:ext>
            </a:extLst>
          </p:cNvPr>
          <p:cNvCxnSpPr>
            <a:cxnSpLocks/>
          </p:cNvCxnSpPr>
          <p:nvPr/>
        </p:nvCxnSpPr>
        <p:spPr>
          <a:xfrm flipH="1" flipV="1">
            <a:off x="2025650" y="3703002"/>
            <a:ext cx="2001774" cy="56969"/>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5" name="TextBox 24">
            <a:extLst>
              <a:ext uri="{FF2B5EF4-FFF2-40B4-BE49-F238E27FC236}">
                <a16:creationId xmlns:a16="http://schemas.microsoft.com/office/drawing/2014/main" id="{380C337C-A820-B968-4C40-20AE863C0EDB}"/>
              </a:ext>
            </a:extLst>
          </p:cNvPr>
          <p:cNvSpPr txBox="1"/>
          <p:nvPr/>
        </p:nvSpPr>
        <p:spPr>
          <a:xfrm>
            <a:off x="774700" y="5302894"/>
            <a:ext cx="1866900" cy="415498"/>
          </a:xfrm>
          <a:prstGeom prst="rect">
            <a:avLst/>
          </a:prstGeom>
          <a:solidFill>
            <a:schemeClr val="bg1"/>
          </a:solidFill>
          <a:ln>
            <a:solidFill>
              <a:schemeClr val="tx1"/>
            </a:solidFill>
          </a:ln>
        </p:spPr>
        <p:txBody>
          <a:bodyPr wrap="square" rtlCol="0">
            <a:spAutoFit/>
          </a:bodyPr>
          <a:lstStyle/>
          <a:p>
            <a:r>
              <a:rPr lang="en-US" sz="1050"/>
              <a:t>Uses a joystick with buttons for control</a:t>
            </a:r>
          </a:p>
        </p:txBody>
      </p:sp>
      <p:sp>
        <p:nvSpPr>
          <p:cNvPr id="26" name="TextBox 25">
            <a:extLst>
              <a:ext uri="{FF2B5EF4-FFF2-40B4-BE49-F238E27FC236}">
                <a16:creationId xmlns:a16="http://schemas.microsoft.com/office/drawing/2014/main" id="{EFD05BCC-82B8-6B6F-A26F-7EE9373E9F8A}"/>
              </a:ext>
            </a:extLst>
          </p:cNvPr>
          <p:cNvSpPr txBox="1"/>
          <p:nvPr/>
        </p:nvSpPr>
        <p:spPr>
          <a:xfrm>
            <a:off x="4027424" y="5182791"/>
            <a:ext cx="1176308" cy="577081"/>
          </a:xfrm>
          <a:prstGeom prst="rect">
            <a:avLst/>
          </a:prstGeom>
          <a:solidFill>
            <a:schemeClr val="bg1"/>
          </a:solidFill>
          <a:ln>
            <a:solidFill>
              <a:schemeClr val="tx1"/>
            </a:solidFill>
          </a:ln>
        </p:spPr>
        <p:txBody>
          <a:bodyPr wrap="square" lIns="91440" tIns="45720" rIns="91440" bIns="45720" rtlCol="0" anchor="t">
            <a:spAutoFit/>
          </a:bodyPr>
          <a:lstStyle/>
          <a:p>
            <a:r>
              <a:rPr lang="en-US" sz="1050"/>
              <a:t>Mounts on the </a:t>
            </a:r>
            <a:r>
              <a:rPr lang="en-US" sz="1050" err="1"/>
              <a:t>Unitrack</a:t>
            </a:r>
            <a:r>
              <a:rPr lang="en-US" sz="1050"/>
              <a:t> under the armrest</a:t>
            </a:r>
          </a:p>
        </p:txBody>
      </p:sp>
      <p:sp>
        <p:nvSpPr>
          <p:cNvPr id="6" name="TextBox 5">
            <a:extLst>
              <a:ext uri="{FF2B5EF4-FFF2-40B4-BE49-F238E27FC236}">
                <a16:creationId xmlns:a16="http://schemas.microsoft.com/office/drawing/2014/main" id="{7F943BF2-382E-4D2D-2D82-EB91A8FD4286}"/>
              </a:ext>
            </a:extLst>
          </p:cNvPr>
          <p:cNvSpPr txBox="1"/>
          <p:nvPr/>
        </p:nvSpPr>
        <p:spPr>
          <a:xfrm>
            <a:off x="9084784" y="4118242"/>
            <a:ext cx="1022350" cy="261610"/>
          </a:xfrm>
          <a:prstGeom prst="rect">
            <a:avLst/>
          </a:prstGeom>
          <a:solidFill>
            <a:schemeClr val="bg1"/>
          </a:solidFill>
          <a:ln>
            <a:solidFill>
              <a:schemeClr val="tx1"/>
            </a:solidFill>
          </a:ln>
        </p:spPr>
        <p:txBody>
          <a:bodyPr wrap="square" rtlCol="0">
            <a:spAutoFit/>
          </a:bodyPr>
          <a:lstStyle/>
          <a:p>
            <a:r>
              <a:rPr lang="en-US" sz="1050"/>
              <a:t>Motors</a:t>
            </a:r>
          </a:p>
        </p:txBody>
      </p:sp>
      <p:cxnSp>
        <p:nvCxnSpPr>
          <p:cNvPr id="9" name="Straight Arrow Connector 8">
            <a:extLst>
              <a:ext uri="{FF2B5EF4-FFF2-40B4-BE49-F238E27FC236}">
                <a16:creationId xmlns:a16="http://schemas.microsoft.com/office/drawing/2014/main" id="{9F5536AA-88BD-628B-FEC0-4C7A6CC8DD19}"/>
              </a:ext>
            </a:extLst>
          </p:cNvPr>
          <p:cNvCxnSpPr/>
          <p:nvPr/>
        </p:nvCxnSpPr>
        <p:spPr>
          <a:xfrm flipV="1">
            <a:off x="10124158" y="4001532"/>
            <a:ext cx="675700" cy="27909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D1B8F4CF-9A3F-927C-538C-81EA46844A60}"/>
              </a:ext>
            </a:extLst>
          </p:cNvPr>
          <p:cNvCxnSpPr>
            <a:cxnSpLocks/>
          </p:cNvCxnSpPr>
          <p:nvPr/>
        </p:nvCxnSpPr>
        <p:spPr>
          <a:xfrm flipV="1">
            <a:off x="10114977" y="4047435"/>
            <a:ext cx="923579" cy="23319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786FAA35-E7C6-123C-02DB-E0358A4D0179}"/>
              </a:ext>
            </a:extLst>
          </p:cNvPr>
          <p:cNvCxnSpPr>
            <a:cxnSpLocks/>
          </p:cNvCxnSpPr>
          <p:nvPr/>
        </p:nvCxnSpPr>
        <p:spPr>
          <a:xfrm>
            <a:off x="10124156" y="4289805"/>
            <a:ext cx="1208182" cy="76750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C7511917-66B3-1257-F05F-9092F4B1D7F5}"/>
              </a:ext>
            </a:extLst>
          </p:cNvPr>
          <p:cNvCxnSpPr>
            <a:cxnSpLocks/>
          </p:cNvCxnSpPr>
          <p:nvPr/>
        </p:nvCxnSpPr>
        <p:spPr>
          <a:xfrm flipV="1">
            <a:off x="10105794" y="4267770"/>
            <a:ext cx="1254085" cy="2203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41A559C1-62EB-4BE0-955C-52FC11AC80C3}"/>
              </a:ext>
            </a:extLst>
          </p:cNvPr>
          <p:cNvSpPr txBox="1"/>
          <p:nvPr/>
        </p:nvSpPr>
        <p:spPr>
          <a:xfrm>
            <a:off x="5495121" y="2337182"/>
            <a:ext cx="1205964" cy="577081"/>
          </a:xfrm>
          <a:prstGeom prst="rect">
            <a:avLst/>
          </a:prstGeom>
          <a:solidFill>
            <a:schemeClr val="bg1"/>
          </a:solidFill>
          <a:ln>
            <a:solidFill>
              <a:schemeClr val="tx1"/>
            </a:solidFill>
          </a:ln>
        </p:spPr>
        <p:txBody>
          <a:bodyPr wrap="square" lIns="91440" tIns="45720" rIns="91440" bIns="45720" rtlCol="0" anchor="t">
            <a:spAutoFit/>
          </a:bodyPr>
          <a:lstStyle/>
          <a:p>
            <a:r>
              <a:rPr lang="en-US" sz="1050"/>
              <a:t>8 Degree of Freedom Robotic Arm</a:t>
            </a:r>
          </a:p>
        </p:txBody>
      </p:sp>
      <p:sp>
        <p:nvSpPr>
          <p:cNvPr id="24" name="TextBox 23">
            <a:extLst>
              <a:ext uri="{FF2B5EF4-FFF2-40B4-BE49-F238E27FC236}">
                <a16:creationId xmlns:a16="http://schemas.microsoft.com/office/drawing/2014/main" id="{243B844F-112C-9275-1CB3-5EC84F626771}"/>
              </a:ext>
            </a:extLst>
          </p:cNvPr>
          <p:cNvSpPr txBox="1"/>
          <p:nvPr/>
        </p:nvSpPr>
        <p:spPr>
          <a:xfrm>
            <a:off x="7230278" y="2080121"/>
            <a:ext cx="1022350" cy="261610"/>
          </a:xfrm>
          <a:prstGeom prst="rect">
            <a:avLst/>
          </a:prstGeom>
          <a:solidFill>
            <a:schemeClr val="bg1"/>
          </a:solidFill>
          <a:ln>
            <a:solidFill>
              <a:schemeClr val="tx1"/>
            </a:solidFill>
          </a:ln>
        </p:spPr>
        <p:txBody>
          <a:bodyPr wrap="square" lIns="91440" tIns="45720" rIns="91440" bIns="45720" rtlCol="0" anchor="t">
            <a:spAutoFit/>
          </a:bodyPr>
          <a:lstStyle/>
          <a:p>
            <a:r>
              <a:rPr lang="en-US" sz="1050"/>
              <a:t>Voice Control</a:t>
            </a:r>
            <a:endParaRPr lang="en-US"/>
          </a:p>
        </p:txBody>
      </p:sp>
      <p:cxnSp>
        <p:nvCxnSpPr>
          <p:cNvPr id="27" name="Straight Arrow Connector 26">
            <a:extLst>
              <a:ext uri="{FF2B5EF4-FFF2-40B4-BE49-F238E27FC236}">
                <a16:creationId xmlns:a16="http://schemas.microsoft.com/office/drawing/2014/main" id="{2B4CB1C3-724B-F5AB-5865-85BF43D6709B}"/>
              </a:ext>
            </a:extLst>
          </p:cNvPr>
          <p:cNvCxnSpPr>
            <a:cxnSpLocks/>
          </p:cNvCxnSpPr>
          <p:nvPr/>
        </p:nvCxnSpPr>
        <p:spPr>
          <a:xfrm flipH="1">
            <a:off x="7054119" y="2371031"/>
            <a:ext cx="499433" cy="41864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1DA8BE98-4426-5A7C-3EBB-BCAE9F86A5F5}"/>
              </a:ext>
            </a:extLst>
          </p:cNvPr>
          <p:cNvSpPr txBox="1"/>
          <p:nvPr/>
        </p:nvSpPr>
        <p:spPr>
          <a:xfrm>
            <a:off x="8680832" y="3218531"/>
            <a:ext cx="1022350" cy="577081"/>
          </a:xfrm>
          <a:prstGeom prst="rect">
            <a:avLst/>
          </a:prstGeom>
          <a:solidFill>
            <a:schemeClr val="bg1"/>
          </a:solidFill>
          <a:ln>
            <a:solidFill>
              <a:schemeClr val="tx1"/>
            </a:solidFill>
          </a:ln>
        </p:spPr>
        <p:txBody>
          <a:bodyPr wrap="square" lIns="91440" tIns="45720" rIns="91440" bIns="45720" rtlCol="0" anchor="t">
            <a:spAutoFit/>
          </a:bodyPr>
          <a:lstStyle/>
          <a:p>
            <a:r>
              <a:rPr lang="en-US" sz="1050"/>
              <a:t>Compact Backpack Mounting</a:t>
            </a:r>
            <a:endParaRPr lang="en-US"/>
          </a:p>
        </p:txBody>
      </p:sp>
      <p:cxnSp>
        <p:nvCxnSpPr>
          <p:cNvPr id="29" name="Straight Arrow Connector 28">
            <a:extLst>
              <a:ext uri="{FF2B5EF4-FFF2-40B4-BE49-F238E27FC236}">
                <a16:creationId xmlns:a16="http://schemas.microsoft.com/office/drawing/2014/main" id="{EE8B82D3-7263-806D-29A3-9013B1058559}"/>
              </a:ext>
            </a:extLst>
          </p:cNvPr>
          <p:cNvCxnSpPr>
            <a:cxnSpLocks/>
          </p:cNvCxnSpPr>
          <p:nvPr/>
        </p:nvCxnSpPr>
        <p:spPr>
          <a:xfrm>
            <a:off x="9720205" y="3518626"/>
            <a:ext cx="574713" cy="40027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aphicFrame>
        <p:nvGraphicFramePr>
          <p:cNvPr id="8" name="Diagram 7">
            <a:extLst>
              <a:ext uri="{FF2B5EF4-FFF2-40B4-BE49-F238E27FC236}">
                <a16:creationId xmlns:a16="http://schemas.microsoft.com/office/drawing/2014/main" id="{386370FC-24D8-D955-B3E6-E242139F73E1}"/>
              </a:ext>
            </a:extLst>
          </p:cNvPr>
          <p:cNvGraphicFramePr/>
          <p:nvPr>
            <p:extLst>
              <p:ext uri="{D42A27DB-BD31-4B8C-83A1-F6EECF244321}">
                <p14:modId xmlns:p14="http://schemas.microsoft.com/office/powerpoint/2010/main" val="1037983718"/>
              </p:ext>
            </p:extLst>
          </p:nvPr>
        </p:nvGraphicFramePr>
        <p:xfrm>
          <a:off x="2032000" y="6108700"/>
          <a:ext cx="8128000" cy="115993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86641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10"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500"/>
                                        <p:tgtEl>
                                          <p:spTgt spid="2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10" presetClass="entr" presetSubtype="0" fill="hold" nodeType="with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500"/>
                                        <p:tgtEl>
                                          <p:spTgt spid="29"/>
                                        </p:tgtEl>
                                      </p:cBhvr>
                                    </p:animEffect>
                                  </p:childTnLst>
                                </p:cTn>
                              </p:par>
                              <p:par>
                                <p:cTn id="58" presetID="10" presetClass="entr" presetSubtype="0" fill="hold" nodeType="with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fade">
                                      <p:cBhvr>
                                        <p:cTn id="60" dur="500"/>
                                        <p:tgtEl>
                                          <p:spTgt spid="1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fade">
                                      <p:cBhvr>
                                        <p:cTn id="63" dur="500"/>
                                        <p:tgtEl>
                                          <p:spTgt spid="6"/>
                                        </p:tgtEl>
                                      </p:cBhvr>
                                    </p:animEffect>
                                  </p:childTnLst>
                                </p:cTn>
                              </p:par>
                              <p:par>
                                <p:cTn id="64" presetID="10" presetClass="entr" presetSubtype="0" fill="hold" nodeType="with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500"/>
                                        <p:tgtEl>
                                          <p:spTgt spid="10"/>
                                        </p:tgtEl>
                                      </p:cBhvr>
                                    </p:animEffect>
                                  </p:childTnLst>
                                </p:cTn>
                              </p:par>
                              <p:par>
                                <p:cTn id="67" presetID="10" presetClass="entr" presetSubtype="0" fill="hold" nodeType="with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fade">
                                      <p:cBhvr>
                                        <p:cTn id="69" dur="500"/>
                                        <p:tgtEl>
                                          <p:spTgt spid="9"/>
                                        </p:tgtEl>
                                      </p:cBhvr>
                                    </p:animEffect>
                                  </p:childTnLst>
                                </p:cTn>
                              </p:par>
                              <p:par>
                                <p:cTn id="70" presetID="10" presetClass="entr" presetSubtype="0" fill="hold" nodeType="with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fade">
                                      <p:cBhvr>
                                        <p:cTn id="72" dur="500"/>
                                        <p:tgtEl>
                                          <p:spTgt spid="16"/>
                                        </p:tgtEl>
                                      </p:cBhvr>
                                    </p:animEffect>
                                  </p:childTnLst>
                                </p:cTn>
                              </p:par>
                              <p:par>
                                <p:cTn id="73" presetID="10" presetClass="entr" presetSubtype="0" fill="hold" nodeType="with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fade">
                                      <p:cBhvr>
                                        <p:cTn id="75" dur="500"/>
                                        <p:tgtEl>
                                          <p:spTgt spid="1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3"/>
                                        </p:tgtEl>
                                        <p:attrNameLst>
                                          <p:attrName>style.visibility</p:attrName>
                                        </p:attrNameLst>
                                      </p:cBhvr>
                                      <p:to>
                                        <p:strVal val="visible"/>
                                      </p:to>
                                    </p:set>
                                    <p:animEffect transition="in" filter="fade">
                                      <p:cBhvr>
                                        <p:cTn id="7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5" grpId="0" animBg="1"/>
      <p:bldP spid="18" grpId="0" animBg="1"/>
      <p:bldP spid="19" grpId="0" animBg="1"/>
      <p:bldP spid="25" grpId="0" animBg="1"/>
      <p:bldP spid="26" grpId="0" animBg="1"/>
      <p:bldP spid="6" grpId="0" animBg="1"/>
      <p:bldP spid="20" grpId="0" animBg="1"/>
      <p:bldP spid="24" grpId="0" animBg="1"/>
      <p:bldP spid="2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3BC882-BD69-FD74-95A4-7A0FAFC7CD46}"/>
              </a:ext>
            </a:extLst>
          </p:cNvPr>
          <p:cNvSpPr>
            <a:spLocks noGrp="1"/>
          </p:cNvSpPr>
          <p:nvPr>
            <p:ph type="sldNum" sz="quarter" idx="12"/>
          </p:nvPr>
        </p:nvSpPr>
        <p:spPr/>
        <p:txBody>
          <a:bodyPr/>
          <a:lstStyle/>
          <a:p>
            <a:fld id="{1A051AEB-D574-449E-9530-4D88F9B3B768}" type="slidenum">
              <a:rPr lang="en-US" smtClean="0"/>
              <a:pPr/>
              <a:t>12</a:t>
            </a:fld>
            <a:endParaRPr lang="en-US"/>
          </a:p>
        </p:txBody>
      </p:sp>
      <p:sp>
        <p:nvSpPr>
          <p:cNvPr id="7" name="Title 1">
            <a:extLst>
              <a:ext uri="{FF2B5EF4-FFF2-40B4-BE49-F238E27FC236}">
                <a16:creationId xmlns:a16="http://schemas.microsoft.com/office/drawing/2014/main" id="{8ED1232E-ABD3-58C2-F9A9-97F77E593127}"/>
              </a:ext>
            </a:extLst>
          </p:cNvPr>
          <p:cNvSpPr>
            <a:spLocks noGrp="1"/>
          </p:cNvSpPr>
          <p:nvPr>
            <p:ph type="title"/>
          </p:nvPr>
        </p:nvSpPr>
        <p:spPr>
          <a:xfrm>
            <a:off x="838200" y="365125"/>
            <a:ext cx="10515600" cy="1325563"/>
          </a:xfrm>
        </p:spPr>
        <p:txBody>
          <a:bodyPr>
            <a:normAutofit/>
          </a:bodyPr>
          <a:lstStyle/>
          <a:p>
            <a:r>
              <a:rPr lang="en-US" sz="4000"/>
              <a:t>Team Members Generated Individual Concepts to be Considered</a:t>
            </a:r>
          </a:p>
        </p:txBody>
      </p:sp>
      <p:pic>
        <p:nvPicPr>
          <p:cNvPr id="9" name="Picture 8">
            <a:extLst>
              <a:ext uri="{FF2B5EF4-FFF2-40B4-BE49-F238E27FC236}">
                <a16:creationId xmlns:a16="http://schemas.microsoft.com/office/drawing/2014/main" id="{FE3E46AC-B324-DF12-8797-AEFDD460BD85}"/>
              </a:ext>
            </a:extLst>
          </p:cNvPr>
          <p:cNvPicPr>
            <a:picLocks noChangeAspect="1"/>
          </p:cNvPicPr>
          <p:nvPr/>
        </p:nvPicPr>
        <p:blipFill>
          <a:blip r:embed="rId3"/>
          <a:stretch>
            <a:fillRect/>
          </a:stretch>
        </p:blipFill>
        <p:spPr>
          <a:xfrm>
            <a:off x="6528630" y="1564004"/>
            <a:ext cx="5313312" cy="4178515"/>
          </a:xfrm>
          <a:prstGeom prst="rect">
            <a:avLst/>
          </a:prstGeom>
        </p:spPr>
      </p:pic>
      <p:pic>
        <p:nvPicPr>
          <p:cNvPr id="11" name="Picture 10">
            <a:extLst>
              <a:ext uri="{FF2B5EF4-FFF2-40B4-BE49-F238E27FC236}">
                <a16:creationId xmlns:a16="http://schemas.microsoft.com/office/drawing/2014/main" id="{F8375E4D-7074-7844-65DE-403183D8C021}"/>
              </a:ext>
            </a:extLst>
          </p:cNvPr>
          <p:cNvPicPr>
            <a:picLocks noChangeAspect="1"/>
          </p:cNvPicPr>
          <p:nvPr/>
        </p:nvPicPr>
        <p:blipFill>
          <a:blip r:embed="rId4"/>
          <a:stretch>
            <a:fillRect/>
          </a:stretch>
        </p:blipFill>
        <p:spPr>
          <a:xfrm>
            <a:off x="0" y="1564004"/>
            <a:ext cx="6686894" cy="4178515"/>
          </a:xfrm>
          <a:prstGeom prst="rect">
            <a:avLst/>
          </a:prstGeom>
        </p:spPr>
      </p:pic>
      <p:sp>
        <p:nvSpPr>
          <p:cNvPr id="12" name="TextBox 11">
            <a:extLst>
              <a:ext uri="{FF2B5EF4-FFF2-40B4-BE49-F238E27FC236}">
                <a16:creationId xmlns:a16="http://schemas.microsoft.com/office/drawing/2014/main" id="{03D90F95-E1E9-4260-1302-F658DD6C57D3}"/>
              </a:ext>
            </a:extLst>
          </p:cNvPr>
          <p:cNvSpPr txBox="1"/>
          <p:nvPr/>
        </p:nvSpPr>
        <p:spPr>
          <a:xfrm>
            <a:off x="1106831" y="5742519"/>
            <a:ext cx="4452608" cy="369332"/>
          </a:xfrm>
          <a:prstGeom prst="rect">
            <a:avLst/>
          </a:prstGeom>
          <a:noFill/>
        </p:spPr>
        <p:txBody>
          <a:bodyPr wrap="square" lIns="91440" tIns="45720" rIns="91440" bIns="45720" rtlCol="0" anchor="t">
            <a:spAutoFit/>
          </a:bodyPr>
          <a:lstStyle/>
          <a:p>
            <a:r>
              <a:rPr lang="en-US"/>
              <a:t>Figure 8: Justin AJ Combo Assistive Toolbelt</a:t>
            </a:r>
          </a:p>
        </p:txBody>
      </p:sp>
      <p:sp>
        <p:nvSpPr>
          <p:cNvPr id="13" name="TextBox 12">
            <a:extLst>
              <a:ext uri="{FF2B5EF4-FFF2-40B4-BE49-F238E27FC236}">
                <a16:creationId xmlns:a16="http://schemas.microsoft.com/office/drawing/2014/main" id="{77E5BAF8-D28B-3390-921D-BAE66FC6F5CE}"/>
              </a:ext>
            </a:extLst>
          </p:cNvPr>
          <p:cNvSpPr txBox="1"/>
          <p:nvPr/>
        </p:nvSpPr>
        <p:spPr>
          <a:xfrm>
            <a:off x="7252951" y="5742519"/>
            <a:ext cx="3861363" cy="369332"/>
          </a:xfrm>
          <a:prstGeom prst="rect">
            <a:avLst/>
          </a:prstGeom>
          <a:noFill/>
        </p:spPr>
        <p:txBody>
          <a:bodyPr wrap="square" lIns="91440" tIns="45720" rIns="91440" bIns="45720" rtlCol="0" anchor="t">
            <a:spAutoFit/>
          </a:bodyPr>
          <a:lstStyle/>
          <a:p>
            <a:r>
              <a:rPr lang="en-US"/>
              <a:t>Figure 9: Omar Track/Pneumatic Arm</a:t>
            </a:r>
          </a:p>
        </p:txBody>
      </p:sp>
      <p:sp>
        <p:nvSpPr>
          <p:cNvPr id="3" name="TextBox 2">
            <a:extLst>
              <a:ext uri="{FF2B5EF4-FFF2-40B4-BE49-F238E27FC236}">
                <a16:creationId xmlns:a16="http://schemas.microsoft.com/office/drawing/2014/main" id="{180D74FA-AECA-1223-C666-C438C81D7649}"/>
              </a:ext>
            </a:extLst>
          </p:cNvPr>
          <p:cNvSpPr txBox="1"/>
          <p:nvPr/>
        </p:nvSpPr>
        <p:spPr>
          <a:xfrm>
            <a:off x="2753140" y="4338590"/>
            <a:ext cx="1552160" cy="415498"/>
          </a:xfrm>
          <a:prstGeom prst="rect">
            <a:avLst/>
          </a:prstGeom>
          <a:solidFill>
            <a:schemeClr val="bg1"/>
          </a:solidFill>
          <a:ln>
            <a:solidFill>
              <a:schemeClr val="tx1"/>
            </a:solidFill>
          </a:ln>
        </p:spPr>
        <p:txBody>
          <a:bodyPr wrap="square" rtlCol="0">
            <a:spAutoFit/>
          </a:bodyPr>
          <a:lstStyle/>
          <a:p>
            <a:r>
              <a:rPr lang="en-US" sz="1050"/>
              <a:t>Telescoping Button Pusher</a:t>
            </a:r>
          </a:p>
        </p:txBody>
      </p:sp>
      <p:sp>
        <p:nvSpPr>
          <p:cNvPr id="6" name="TextBox 5">
            <a:extLst>
              <a:ext uri="{FF2B5EF4-FFF2-40B4-BE49-F238E27FC236}">
                <a16:creationId xmlns:a16="http://schemas.microsoft.com/office/drawing/2014/main" id="{363AA9A3-6510-4F21-1E9C-D929A5029A1C}"/>
              </a:ext>
            </a:extLst>
          </p:cNvPr>
          <p:cNvSpPr txBox="1"/>
          <p:nvPr/>
        </p:nvSpPr>
        <p:spPr>
          <a:xfrm>
            <a:off x="2466664" y="3175084"/>
            <a:ext cx="1753565" cy="253916"/>
          </a:xfrm>
          <a:prstGeom prst="rect">
            <a:avLst/>
          </a:prstGeom>
          <a:solidFill>
            <a:schemeClr val="bg1"/>
          </a:solidFill>
          <a:ln>
            <a:solidFill>
              <a:schemeClr val="tx1"/>
            </a:solidFill>
          </a:ln>
        </p:spPr>
        <p:txBody>
          <a:bodyPr wrap="square" rtlCol="0">
            <a:spAutoFit/>
          </a:bodyPr>
          <a:lstStyle/>
          <a:p>
            <a:r>
              <a:rPr lang="en-US" sz="1050"/>
              <a:t>Cup holder conveyor belt</a:t>
            </a:r>
          </a:p>
        </p:txBody>
      </p:sp>
      <p:sp>
        <p:nvSpPr>
          <p:cNvPr id="8" name="TextBox 7">
            <a:extLst>
              <a:ext uri="{FF2B5EF4-FFF2-40B4-BE49-F238E27FC236}">
                <a16:creationId xmlns:a16="http://schemas.microsoft.com/office/drawing/2014/main" id="{DC313ED4-0578-1A0D-83A0-63705D3C5365}"/>
              </a:ext>
            </a:extLst>
          </p:cNvPr>
          <p:cNvSpPr txBox="1"/>
          <p:nvPr/>
        </p:nvSpPr>
        <p:spPr>
          <a:xfrm>
            <a:off x="2456352" y="1727884"/>
            <a:ext cx="1753565" cy="253916"/>
          </a:xfrm>
          <a:prstGeom prst="rect">
            <a:avLst/>
          </a:prstGeom>
          <a:solidFill>
            <a:schemeClr val="bg1"/>
          </a:solidFill>
          <a:ln>
            <a:solidFill>
              <a:schemeClr val="tx1"/>
            </a:solidFill>
          </a:ln>
        </p:spPr>
        <p:txBody>
          <a:bodyPr wrap="square" rtlCol="0">
            <a:spAutoFit/>
          </a:bodyPr>
          <a:lstStyle/>
          <a:p>
            <a:r>
              <a:rPr lang="en-US" sz="1050"/>
              <a:t>Umbrella slide deployer</a:t>
            </a:r>
          </a:p>
        </p:txBody>
      </p:sp>
      <p:sp>
        <p:nvSpPr>
          <p:cNvPr id="5" name="TextBox 4">
            <a:extLst>
              <a:ext uri="{FF2B5EF4-FFF2-40B4-BE49-F238E27FC236}">
                <a16:creationId xmlns:a16="http://schemas.microsoft.com/office/drawing/2014/main" id="{6C870E27-21AA-0D7C-79F1-844D3411D9E8}"/>
              </a:ext>
            </a:extLst>
          </p:cNvPr>
          <p:cNvSpPr txBox="1"/>
          <p:nvPr/>
        </p:nvSpPr>
        <p:spPr>
          <a:xfrm>
            <a:off x="6736078" y="2177561"/>
            <a:ext cx="1753565" cy="253916"/>
          </a:xfrm>
          <a:prstGeom prst="rect">
            <a:avLst/>
          </a:prstGeom>
          <a:solidFill>
            <a:schemeClr val="bg1"/>
          </a:solidFill>
          <a:ln>
            <a:solidFill>
              <a:schemeClr val="tx1"/>
            </a:solidFill>
          </a:ln>
        </p:spPr>
        <p:txBody>
          <a:bodyPr wrap="square" rtlCol="0">
            <a:spAutoFit/>
          </a:bodyPr>
          <a:lstStyle/>
          <a:p>
            <a:r>
              <a:rPr lang="en-US" sz="1050"/>
              <a:t>Linear Actuators</a:t>
            </a:r>
          </a:p>
        </p:txBody>
      </p:sp>
      <p:sp>
        <p:nvSpPr>
          <p:cNvPr id="10" name="TextBox 9">
            <a:extLst>
              <a:ext uri="{FF2B5EF4-FFF2-40B4-BE49-F238E27FC236}">
                <a16:creationId xmlns:a16="http://schemas.microsoft.com/office/drawing/2014/main" id="{FFC22E49-96AE-2854-3578-7FAEA1535AA8}"/>
              </a:ext>
            </a:extLst>
          </p:cNvPr>
          <p:cNvSpPr txBox="1"/>
          <p:nvPr/>
        </p:nvSpPr>
        <p:spPr>
          <a:xfrm>
            <a:off x="10595895" y="2887681"/>
            <a:ext cx="596111" cy="253916"/>
          </a:xfrm>
          <a:prstGeom prst="rect">
            <a:avLst/>
          </a:prstGeom>
          <a:solidFill>
            <a:schemeClr val="bg1"/>
          </a:solidFill>
          <a:ln>
            <a:solidFill>
              <a:schemeClr val="tx1"/>
            </a:solidFill>
          </a:ln>
        </p:spPr>
        <p:txBody>
          <a:bodyPr wrap="square" rtlCol="0">
            <a:spAutoFit/>
          </a:bodyPr>
          <a:lstStyle/>
          <a:p>
            <a:r>
              <a:rPr lang="en-US" sz="1050"/>
              <a:t>Servos</a:t>
            </a:r>
          </a:p>
        </p:txBody>
      </p:sp>
      <p:cxnSp>
        <p:nvCxnSpPr>
          <p:cNvPr id="15" name="Straight Arrow Connector 14">
            <a:extLst>
              <a:ext uri="{FF2B5EF4-FFF2-40B4-BE49-F238E27FC236}">
                <a16:creationId xmlns:a16="http://schemas.microsoft.com/office/drawing/2014/main" id="{955444C5-B21A-4126-441C-805C8328E84D}"/>
              </a:ext>
            </a:extLst>
          </p:cNvPr>
          <p:cNvCxnSpPr/>
          <p:nvPr/>
        </p:nvCxnSpPr>
        <p:spPr>
          <a:xfrm flipH="1">
            <a:off x="10058400" y="3012510"/>
            <a:ext cx="526093" cy="577135"/>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a:extLst>
              <a:ext uri="{FF2B5EF4-FFF2-40B4-BE49-F238E27FC236}">
                <a16:creationId xmlns:a16="http://schemas.microsoft.com/office/drawing/2014/main" id="{954B796D-114E-C30E-62D1-D89F70400788}"/>
              </a:ext>
            </a:extLst>
          </p:cNvPr>
          <p:cNvCxnSpPr>
            <a:stCxn id="10" idx="2"/>
          </p:cNvCxnSpPr>
          <p:nvPr/>
        </p:nvCxnSpPr>
        <p:spPr>
          <a:xfrm flipH="1">
            <a:off x="10540652" y="3141597"/>
            <a:ext cx="353299" cy="160445"/>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9" name="TextBox 18">
            <a:extLst>
              <a:ext uri="{FF2B5EF4-FFF2-40B4-BE49-F238E27FC236}">
                <a16:creationId xmlns:a16="http://schemas.microsoft.com/office/drawing/2014/main" id="{BE68FCFC-ABC7-A1C7-3CE7-A7D86E701F19}"/>
              </a:ext>
            </a:extLst>
          </p:cNvPr>
          <p:cNvSpPr txBox="1"/>
          <p:nvPr/>
        </p:nvSpPr>
        <p:spPr>
          <a:xfrm>
            <a:off x="68472" y="1727884"/>
            <a:ext cx="2238629" cy="738664"/>
          </a:xfrm>
          <a:prstGeom prst="rect">
            <a:avLst/>
          </a:prstGeom>
          <a:solidFill>
            <a:schemeClr val="bg1"/>
          </a:solidFill>
          <a:ln>
            <a:solidFill>
              <a:schemeClr val="tx1"/>
            </a:solidFill>
          </a:ln>
        </p:spPr>
        <p:txBody>
          <a:bodyPr wrap="square" rtlCol="0">
            <a:spAutoFit/>
          </a:bodyPr>
          <a:lstStyle/>
          <a:p>
            <a:r>
              <a:rPr lang="en-US" sz="1050"/>
              <a:t>Umbrella mounted on side of backrest, cup holder mounted on the armrest, button pusher mounted on side of the seat</a:t>
            </a:r>
          </a:p>
        </p:txBody>
      </p:sp>
      <p:graphicFrame>
        <p:nvGraphicFramePr>
          <p:cNvPr id="14" name="Diagram 13">
            <a:extLst>
              <a:ext uri="{FF2B5EF4-FFF2-40B4-BE49-F238E27FC236}">
                <a16:creationId xmlns:a16="http://schemas.microsoft.com/office/drawing/2014/main" id="{AD8A892E-BA3C-E1CC-FDFC-719CD5EC8198}"/>
              </a:ext>
            </a:extLst>
          </p:cNvPr>
          <p:cNvGraphicFramePr/>
          <p:nvPr>
            <p:extLst>
              <p:ext uri="{D42A27DB-BD31-4B8C-83A1-F6EECF244321}">
                <p14:modId xmlns:p14="http://schemas.microsoft.com/office/powerpoint/2010/main" val="200861459"/>
              </p:ext>
            </p:extLst>
          </p:nvPr>
        </p:nvGraphicFramePr>
        <p:xfrm>
          <a:off x="2032000" y="6108700"/>
          <a:ext cx="8128000" cy="115993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770448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3" grpId="0" animBg="1"/>
      <p:bldP spid="6" grpId="0" animBg="1"/>
      <p:bldP spid="8" grpId="0" animBg="1"/>
      <p:bldP spid="5" grpId="0" animBg="1"/>
      <p:bldP spid="10"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9FEECBF-346E-EC0A-D06D-F3055846E2AD}"/>
              </a:ext>
            </a:extLst>
          </p:cNvPr>
          <p:cNvSpPr>
            <a:spLocks noGrp="1"/>
          </p:cNvSpPr>
          <p:nvPr>
            <p:ph type="sldNum" sz="quarter" idx="12"/>
          </p:nvPr>
        </p:nvSpPr>
        <p:spPr/>
        <p:txBody>
          <a:bodyPr/>
          <a:lstStyle/>
          <a:p>
            <a:fld id="{1A051AEB-D574-449E-9530-4D88F9B3B768}" type="slidenum">
              <a:rPr lang="en-US" smtClean="0"/>
              <a:pPr/>
              <a:t>13</a:t>
            </a:fld>
            <a:endParaRPr lang="en-US"/>
          </a:p>
        </p:txBody>
      </p:sp>
      <p:sp>
        <p:nvSpPr>
          <p:cNvPr id="5" name="Title 1">
            <a:extLst>
              <a:ext uri="{FF2B5EF4-FFF2-40B4-BE49-F238E27FC236}">
                <a16:creationId xmlns:a16="http://schemas.microsoft.com/office/drawing/2014/main" id="{F8C6A063-25C2-AA37-4D86-73C2BF1E61A6}"/>
              </a:ext>
            </a:extLst>
          </p:cNvPr>
          <p:cNvSpPr>
            <a:spLocks noGrp="1"/>
          </p:cNvSpPr>
          <p:nvPr>
            <p:ph type="title"/>
          </p:nvPr>
        </p:nvSpPr>
        <p:spPr>
          <a:xfrm>
            <a:off x="838200" y="365125"/>
            <a:ext cx="10515600" cy="1325563"/>
          </a:xfrm>
        </p:spPr>
        <p:txBody>
          <a:bodyPr>
            <a:normAutofit/>
          </a:bodyPr>
          <a:lstStyle/>
          <a:p>
            <a:r>
              <a:rPr lang="en-US" sz="4000"/>
              <a:t>Team Members Generated Individual Concepts to be Considered</a:t>
            </a:r>
          </a:p>
        </p:txBody>
      </p:sp>
      <p:pic>
        <p:nvPicPr>
          <p:cNvPr id="7" name="Picture 6">
            <a:extLst>
              <a:ext uri="{FF2B5EF4-FFF2-40B4-BE49-F238E27FC236}">
                <a16:creationId xmlns:a16="http://schemas.microsoft.com/office/drawing/2014/main" id="{59A10914-E666-32A6-37CD-7AD0B0B61F6A}"/>
              </a:ext>
            </a:extLst>
          </p:cNvPr>
          <p:cNvPicPr>
            <a:picLocks noChangeAspect="1"/>
          </p:cNvPicPr>
          <p:nvPr/>
        </p:nvPicPr>
        <p:blipFill>
          <a:blip r:embed="rId3"/>
          <a:stretch>
            <a:fillRect/>
          </a:stretch>
        </p:blipFill>
        <p:spPr>
          <a:xfrm>
            <a:off x="0" y="1852263"/>
            <a:ext cx="5397910" cy="3701793"/>
          </a:xfrm>
          <a:prstGeom prst="rect">
            <a:avLst/>
          </a:prstGeom>
        </p:spPr>
      </p:pic>
      <p:pic>
        <p:nvPicPr>
          <p:cNvPr id="9" name="Picture 8">
            <a:extLst>
              <a:ext uri="{FF2B5EF4-FFF2-40B4-BE49-F238E27FC236}">
                <a16:creationId xmlns:a16="http://schemas.microsoft.com/office/drawing/2014/main" id="{D29D0D8B-8C39-34BF-FF5C-63AC260234DD}"/>
              </a:ext>
            </a:extLst>
          </p:cNvPr>
          <p:cNvPicPr>
            <a:picLocks noChangeAspect="1"/>
          </p:cNvPicPr>
          <p:nvPr/>
        </p:nvPicPr>
        <p:blipFill>
          <a:blip r:embed="rId4"/>
          <a:stretch>
            <a:fillRect/>
          </a:stretch>
        </p:blipFill>
        <p:spPr>
          <a:xfrm>
            <a:off x="5397910" y="1993777"/>
            <a:ext cx="6431116" cy="3431918"/>
          </a:xfrm>
          <a:prstGeom prst="rect">
            <a:avLst/>
          </a:prstGeom>
        </p:spPr>
      </p:pic>
      <p:sp>
        <p:nvSpPr>
          <p:cNvPr id="10" name="TextBox 9">
            <a:extLst>
              <a:ext uri="{FF2B5EF4-FFF2-40B4-BE49-F238E27FC236}">
                <a16:creationId xmlns:a16="http://schemas.microsoft.com/office/drawing/2014/main" id="{F8D34A9F-47A7-FDB9-8B35-B818598C44E5}"/>
              </a:ext>
            </a:extLst>
          </p:cNvPr>
          <p:cNvSpPr txBox="1"/>
          <p:nvPr/>
        </p:nvSpPr>
        <p:spPr>
          <a:xfrm>
            <a:off x="1271172" y="5554056"/>
            <a:ext cx="2979876" cy="369332"/>
          </a:xfrm>
          <a:prstGeom prst="rect">
            <a:avLst/>
          </a:prstGeom>
          <a:noFill/>
        </p:spPr>
        <p:txBody>
          <a:bodyPr wrap="square" lIns="91440" tIns="45720" rIns="91440" bIns="45720" rtlCol="0" anchor="t">
            <a:spAutoFit/>
          </a:bodyPr>
          <a:lstStyle/>
          <a:p>
            <a:r>
              <a:rPr lang="en-US"/>
              <a:t>Figure 10: Combo Utility Box</a:t>
            </a:r>
          </a:p>
        </p:txBody>
      </p:sp>
      <p:sp>
        <p:nvSpPr>
          <p:cNvPr id="11" name="TextBox 10">
            <a:extLst>
              <a:ext uri="{FF2B5EF4-FFF2-40B4-BE49-F238E27FC236}">
                <a16:creationId xmlns:a16="http://schemas.microsoft.com/office/drawing/2014/main" id="{289FEE24-105C-7743-1BF6-98A46AC31F20}"/>
              </a:ext>
            </a:extLst>
          </p:cNvPr>
          <p:cNvSpPr txBox="1"/>
          <p:nvPr/>
        </p:nvSpPr>
        <p:spPr>
          <a:xfrm>
            <a:off x="6785662" y="5554447"/>
            <a:ext cx="3878123" cy="369332"/>
          </a:xfrm>
          <a:prstGeom prst="rect">
            <a:avLst/>
          </a:prstGeom>
          <a:noFill/>
        </p:spPr>
        <p:txBody>
          <a:bodyPr wrap="square" lIns="91440" tIns="45720" rIns="91440" bIns="45720" rtlCol="0" anchor="t">
            <a:spAutoFit/>
          </a:bodyPr>
          <a:lstStyle/>
          <a:p>
            <a:r>
              <a:rPr lang="en-US"/>
              <a:t>Figure 11: Brooke Multi End Effector</a:t>
            </a:r>
          </a:p>
        </p:txBody>
      </p:sp>
      <p:graphicFrame>
        <p:nvGraphicFramePr>
          <p:cNvPr id="3" name="Diagram 2">
            <a:extLst>
              <a:ext uri="{FF2B5EF4-FFF2-40B4-BE49-F238E27FC236}">
                <a16:creationId xmlns:a16="http://schemas.microsoft.com/office/drawing/2014/main" id="{515852B8-CF6F-0793-1329-86E40FD370D3}"/>
              </a:ext>
            </a:extLst>
          </p:cNvPr>
          <p:cNvGraphicFramePr/>
          <p:nvPr>
            <p:extLst>
              <p:ext uri="{D42A27DB-BD31-4B8C-83A1-F6EECF244321}">
                <p14:modId xmlns:p14="http://schemas.microsoft.com/office/powerpoint/2010/main" val="1816576265"/>
              </p:ext>
            </p:extLst>
          </p:nvPr>
        </p:nvGraphicFramePr>
        <p:xfrm>
          <a:off x="2032000" y="6108700"/>
          <a:ext cx="8128000" cy="115993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93082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B8134-8B0D-6A90-8611-06A7112E45AC}"/>
              </a:ext>
            </a:extLst>
          </p:cNvPr>
          <p:cNvSpPr>
            <a:spLocks noGrp="1"/>
          </p:cNvSpPr>
          <p:nvPr>
            <p:ph type="title"/>
          </p:nvPr>
        </p:nvSpPr>
        <p:spPr>
          <a:xfrm>
            <a:off x="838200" y="352425"/>
            <a:ext cx="10515600" cy="1325563"/>
          </a:xfrm>
        </p:spPr>
        <p:txBody>
          <a:bodyPr>
            <a:normAutofit/>
          </a:bodyPr>
          <a:lstStyle/>
          <a:p>
            <a:r>
              <a:rPr lang="en-US" sz="4000"/>
              <a:t>Concept Screening Narrowed Down the Teams Concepts</a:t>
            </a:r>
          </a:p>
        </p:txBody>
      </p:sp>
      <p:graphicFrame>
        <p:nvGraphicFramePr>
          <p:cNvPr id="5" name="Content Placeholder 4">
            <a:extLst>
              <a:ext uri="{FF2B5EF4-FFF2-40B4-BE49-F238E27FC236}">
                <a16:creationId xmlns:a16="http://schemas.microsoft.com/office/drawing/2014/main" id="{1D7A5BF5-6BD7-B775-58ED-F137BDB4B41C}"/>
              </a:ext>
            </a:extLst>
          </p:cNvPr>
          <p:cNvGraphicFramePr>
            <a:graphicFrameLocks noGrp="1"/>
          </p:cNvGraphicFramePr>
          <p:nvPr>
            <p:ph idx="1"/>
            <p:extLst>
              <p:ext uri="{D42A27DB-BD31-4B8C-83A1-F6EECF244321}">
                <p14:modId xmlns:p14="http://schemas.microsoft.com/office/powerpoint/2010/main" val="187324856"/>
              </p:ext>
            </p:extLst>
          </p:nvPr>
        </p:nvGraphicFramePr>
        <p:xfrm>
          <a:off x="1536700" y="1838174"/>
          <a:ext cx="9118599" cy="4422675"/>
        </p:xfrm>
        <a:graphic>
          <a:graphicData uri="http://schemas.openxmlformats.org/drawingml/2006/table">
            <a:tbl>
              <a:tblPr firstRow="1" bandRow="1">
                <a:tableStyleId>{5C22544A-7EE6-4342-B048-85BDC9FD1C3A}</a:tableStyleId>
              </a:tblPr>
              <a:tblGrid>
                <a:gridCol w="1746250">
                  <a:extLst>
                    <a:ext uri="{9D8B030D-6E8A-4147-A177-3AD203B41FA5}">
                      <a16:colId xmlns:a16="http://schemas.microsoft.com/office/drawing/2014/main" val="3546417687"/>
                    </a:ext>
                  </a:extLst>
                </a:gridCol>
                <a:gridCol w="859064">
                  <a:extLst>
                    <a:ext uri="{9D8B030D-6E8A-4147-A177-3AD203B41FA5}">
                      <a16:colId xmlns:a16="http://schemas.microsoft.com/office/drawing/2014/main" val="2582509957"/>
                    </a:ext>
                  </a:extLst>
                </a:gridCol>
                <a:gridCol w="1302657">
                  <a:extLst>
                    <a:ext uri="{9D8B030D-6E8A-4147-A177-3AD203B41FA5}">
                      <a16:colId xmlns:a16="http://schemas.microsoft.com/office/drawing/2014/main" val="2959797814"/>
                    </a:ext>
                  </a:extLst>
                </a:gridCol>
                <a:gridCol w="1302657">
                  <a:extLst>
                    <a:ext uri="{9D8B030D-6E8A-4147-A177-3AD203B41FA5}">
                      <a16:colId xmlns:a16="http://schemas.microsoft.com/office/drawing/2014/main" val="2899306047"/>
                    </a:ext>
                  </a:extLst>
                </a:gridCol>
                <a:gridCol w="1302657">
                  <a:extLst>
                    <a:ext uri="{9D8B030D-6E8A-4147-A177-3AD203B41FA5}">
                      <a16:colId xmlns:a16="http://schemas.microsoft.com/office/drawing/2014/main" val="2251598802"/>
                    </a:ext>
                  </a:extLst>
                </a:gridCol>
                <a:gridCol w="1302657">
                  <a:extLst>
                    <a:ext uri="{9D8B030D-6E8A-4147-A177-3AD203B41FA5}">
                      <a16:colId xmlns:a16="http://schemas.microsoft.com/office/drawing/2014/main" val="2535616496"/>
                    </a:ext>
                  </a:extLst>
                </a:gridCol>
                <a:gridCol w="1302657">
                  <a:extLst>
                    <a:ext uri="{9D8B030D-6E8A-4147-A177-3AD203B41FA5}">
                      <a16:colId xmlns:a16="http://schemas.microsoft.com/office/drawing/2014/main" val="2737476257"/>
                    </a:ext>
                  </a:extLst>
                </a:gridCol>
              </a:tblGrid>
              <a:tr h="307875">
                <a:tc gridSpan="7">
                  <a:txBody>
                    <a:bodyPr/>
                    <a:lstStyle/>
                    <a:p>
                      <a:pPr algn="ctr"/>
                      <a:r>
                        <a:rPr lang="en-US" sz="900"/>
                        <a:t>CONCEPT SCREENING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050"/>
                    </a:p>
                  </a:txBody>
                  <a:tcPr/>
                </a:tc>
                <a:tc hMerge="1">
                  <a:txBody>
                    <a:bodyPr/>
                    <a:lstStyle/>
                    <a:p>
                      <a:endParaRPr lang="en-US" sz="1050"/>
                    </a:p>
                  </a:txBody>
                  <a:tcPr/>
                </a:tc>
                <a:tc hMerge="1">
                  <a:txBody>
                    <a:bodyPr/>
                    <a:lstStyle/>
                    <a:p>
                      <a:endParaRPr lang="en-US" sz="1050"/>
                    </a:p>
                  </a:txBody>
                  <a:tcPr/>
                </a:tc>
                <a:tc hMerge="1">
                  <a:txBody>
                    <a:bodyPr/>
                    <a:lstStyle/>
                    <a:p>
                      <a:endParaRPr lang="en-US" sz="1050"/>
                    </a:p>
                  </a:txBody>
                  <a:tcPr/>
                </a:tc>
                <a:tc hMerge="1">
                  <a:txBody>
                    <a:bodyPr/>
                    <a:lstStyle/>
                    <a:p>
                      <a:endParaRPr lang="en-US" sz="1050"/>
                    </a:p>
                  </a:txBody>
                  <a:tcPr/>
                </a:tc>
                <a:tc hMerge="1">
                  <a:txBody>
                    <a:bodyPr/>
                    <a:lstStyle/>
                    <a:p>
                      <a:endParaRPr lang="en-US" sz="1050"/>
                    </a:p>
                  </a:txBody>
                  <a:tcPr/>
                </a:tc>
                <a:extLst>
                  <a:ext uri="{0D108BD9-81ED-4DB2-BD59-A6C34878D82A}">
                    <a16:rowId xmlns:a16="http://schemas.microsoft.com/office/drawing/2014/main" val="3597815692"/>
                  </a:ext>
                </a:extLst>
              </a:tr>
              <a:tr h="600611">
                <a:tc>
                  <a:txBody>
                    <a:bodyPr/>
                    <a:lstStyle/>
                    <a:p>
                      <a:pPr algn="ctr"/>
                      <a:r>
                        <a:rPr lang="en-US" sz="900"/>
                        <a:t>Criteria</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Justin Omar Combo Robotic Arm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Brooke Cavan Combo Over the Shoulder Arm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Justin AJ Combo Assistive Toolbelt/Button Pusher</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Omar Track Pneumatic Arm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Combo Utility Box (all in one)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Brooke Multi End Effector</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05143420"/>
                  </a:ext>
                </a:extLst>
              </a:tr>
              <a:tr h="0">
                <a:tc>
                  <a:txBody>
                    <a:bodyPr/>
                    <a:lstStyle/>
                    <a:p>
                      <a:pPr algn="ctr"/>
                      <a:r>
                        <a:rPr lang="en-US" sz="900"/>
                        <a:t>Operating Radius</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900"/>
                        <a:t>+</a:t>
                      </a:r>
                    </a:p>
                  </a:txBody>
                  <a:tcPr anchor="ctr">
                    <a:lnT w="12700" cap="flat" cmpd="sng" algn="ctr">
                      <a:solidFill>
                        <a:schemeClr val="tx1"/>
                      </a:solidFill>
                      <a:prstDash val="solid"/>
                      <a:round/>
                      <a:headEnd type="none" w="med" len="med"/>
                      <a:tailEnd type="none" w="med" len="med"/>
                    </a:lnT>
                  </a:tcPr>
                </a:tc>
                <a:tc>
                  <a:txBody>
                    <a:bodyPr/>
                    <a:lstStyle/>
                    <a:p>
                      <a:pPr algn="ctr"/>
                      <a:r>
                        <a:rPr lang="en-US" sz="900"/>
                        <a:t>0</a:t>
                      </a:r>
                    </a:p>
                  </a:txBody>
                  <a:tcPr anchor="ctr">
                    <a:lnT w="127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algn="ctr"/>
                      <a:r>
                        <a:rPr lang="en-US" sz="900"/>
                        <a:t>-</a:t>
                      </a:r>
                    </a:p>
                  </a:txBody>
                  <a:tcPr anchor="ctr">
                    <a:lnT w="12700" cap="flat" cmpd="sng" algn="ctr">
                      <a:solidFill>
                        <a:schemeClr val="tx1"/>
                      </a:solidFill>
                      <a:prstDash val="solid"/>
                      <a:round/>
                      <a:headEnd type="none" w="med" len="med"/>
                      <a:tailEnd type="none" w="med" len="med"/>
                    </a:lnT>
                  </a:tcPr>
                </a:tc>
                <a:tc>
                  <a:txBody>
                    <a:bodyPr/>
                    <a:lstStyle/>
                    <a:p>
                      <a:pPr algn="ctr"/>
                      <a:r>
                        <a:rPr lang="en-US" sz="900"/>
                        <a:t>0</a:t>
                      </a:r>
                    </a:p>
                  </a:txBody>
                  <a:tcPr anchor="ctr">
                    <a:lnT w="12700" cap="flat" cmpd="sng" algn="ctr">
                      <a:solidFill>
                        <a:schemeClr val="tx1"/>
                      </a:solidFill>
                      <a:prstDash val="solid"/>
                      <a:round/>
                      <a:headEnd type="none" w="med" len="med"/>
                      <a:tailEnd type="none" w="med" len="med"/>
                    </a:lnT>
                  </a:tcPr>
                </a:tc>
                <a:tc>
                  <a:txBody>
                    <a:bodyPr/>
                    <a:lstStyle/>
                    <a:p>
                      <a:pPr algn="ctr"/>
                      <a:r>
                        <a:rPr lang="en-US" sz="900"/>
                        <a:t>-</a:t>
                      </a:r>
                    </a:p>
                  </a:txBody>
                  <a:tcPr anchor="ctr">
                    <a:lnT w="12700" cap="flat" cmpd="sng" algn="ctr">
                      <a:solidFill>
                        <a:schemeClr val="tx1"/>
                      </a:solidFill>
                      <a:prstDash val="solid"/>
                      <a:round/>
                      <a:headEnd type="none" w="med" len="med"/>
                      <a:tailEnd type="none" w="med" len="med"/>
                    </a:lnT>
                  </a:tcPr>
                </a:tc>
                <a:tc>
                  <a:txBody>
                    <a:bodyPr/>
                    <a:lstStyle/>
                    <a:p>
                      <a:pPr algn="ctr"/>
                      <a:r>
                        <a:rPr lang="en-US" sz="900"/>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88924225"/>
                  </a:ext>
                </a:extLst>
              </a:tr>
              <a:tr h="219313">
                <a:tc>
                  <a:txBody>
                    <a:bodyPr/>
                    <a:lstStyle/>
                    <a:p>
                      <a:pPr algn="ctr"/>
                      <a:r>
                        <a:rPr lang="en-US" sz="900"/>
                        <a:t>Number of Inputs to control device</a:t>
                      </a:r>
                    </a:p>
                  </a:txBody>
                  <a:tcPr anchor="ctr">
                    <a:lnL w="12700" cap="flat" cmpd="sng" algn="ctr">
                      <a:solidFill>
                        <a:schemeClr val="tx1"/>
                      </a:solidFill>
                      <a:prstDash val="solid"/>
                      <a:round/>
                      <a:headEnd type="none" w="med" len="med"/>
                      <a:tailEnd type="none" w="med" len="med"/>
                    </a:lnL>
                  </a:tcPr>
                </a:tc>
                <a:tc>
                  <a:txBody>
                    <a:bodyPr/>
                    <a:lstStyle/>
                    <a:p>
                      <a:pPr algn="ctr"/>
                      <a:r>
                        <a:rPr lang="en-US" sz="900"/>
                        <a:t>0</a:t>
                      </a:r>
                    </a:p>
                  </a:txBody>
                  <a:tcPr anchor="ctr"/>
                </a:tc>
                <a:tc>
                  <a:txBody>
                    <a:bodyPr/>
                    <a:lstStyle/>
                    <a:p>
                      <a:pPr algn="ctr"/>
                      <a:r>
                        <a:rPr lang="en-US" sz="900"/>
                        <a:t>0</a:t>
                      </a:r>
                    </a:p>
                  </a:txBody>
                  <a:tcPr anchor="ctr">
                    <a:solidFill>
                      <a:schemeClr val="accent2">
                        <a:lumMod val="20000"/>
                        <a:lumOff val="80000"/>
                      </a:schemeClr>
                    </a:solidFill>
                  </a:tcPr>
                </a:tc>
                <a:tc>
                  <a:txBody>
                    <a:bodyPr/>
                    <a:lstStyle/>
                    <a:p>
                      <a:pPr algn="ctr"/>
                      <a:r>
                        <a:rPr lang="en-US" sz="900"/>
                        <a:t>+</a:t>
                      </a:r>
                    </a:p>
                  </a:txBody>
                  <a:tcPr anchor="ctr"/>
                </a:tc>
                <a:tc>
                  <a:txBody>
                    <a:bodyPr/>
                    <a:lstStyle/>
                    <a:p>
                      <a:pPr algn="ctr"/>
                      <a:r>
                        <a:rPr lang="en-US" sz="900"/>
                        <a:t>0</a:t>
                      </a:r>
                    </a:p>
                  </a:txBody>
                  <a:tcPr anchor="ctr"/>
                </a:tc>
                <a:tc>
                  <a:txBody>
                    <a:bodyPr/>
                    <a:lstStyle/>
                    <a:p>
                      <a:pPr algn="ctr"/>
                      <a:r>
                        <a:rPr lang="en-US" sz="900"/>
                        <a:t>-</a:t>
                      </a:r>
                    </a:p>
                  </a:txBody>
                  <a:tcPr anchor="ctr"/>
                </a:tc>
                <a:tc>
                  <a:txBody>
                    <a:bodyPr/>
                    <a:lstStyle/>
                    <a:p>
                      <a:pPr algn="ctr"/>
                      <a:r>
                        <a:rPr lang="en-US" sz="900"/>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276707769"/>
                  </a:ext>
                </a:extLst>
              </a:tr>
              <a:tr h="0">
                <a:tc>
                  <a:txBody>
                    <a:bodyPr/>
                    <a:lstStyle/>
                    <a:p>
                      <a:pPr algn="ctr"/>
                      <a:r>
                        <a:rPr lang="en-US" sz="900"/>
                        <a:t>Number of actuators to control device</a:t>
                      </a:r>
                    </a:p>
                  </a:txBody>
                  <a:tcPr anchor="ctr">
                    <a:lnL w="12700" cap="flat" cmpd="sng" algn="ctr">
                      <a:solidFill>
                        <a:schemeClr val="tx1"/>
                      </a:solidFill>
                      <a:prstDash val="solid"/>
                      <a:round/>
                      <a:headEnd type="none" w="med" len="med"/>
                      <a:tailEnd type="none" w="med" len="med"/>
                    </a:lnL>
                  </a:tcPr>
                </a:tc>
                <a:tc>
                  <a:txBody>
                    <a:bodyPr/>
                    <a:lstStyle/>
                    <a:p>
                      <a:pPr algn="ctr"/>
                      <a:r>
                        <a:rPr lang="en-US" sz="900"/>
                        <a:t>0</a:t>
                      </a:r>
                    </a:p>
                  </a:txBody>
                  <a:tcPr anchor="ctr"/>
                </a:tc>
                <a:tc>
                  <a:txBody>
                    <a:bodyPr/>
                    <a:lstStyle/>
                    <a:p>
                      <a:pPr algn="ctr"/>
                      <a:r>
                        <a:rPr lang="en-US" sz="900"/>
                        <a:t>0</a:t>
                      </a:r>
                    </a:p>
                  </a:txBody>
                  <a:tcPr anchor="ctr">
                    <a:solidFill>
                      <a:schemeClr val="accent2">
                        <a:lumMod val="20000"/>
                        <a:lumOff val="80000"/>
                      </a:schemeClr>
                    </a:solidFill>
                  </a:tcPr>
                </a:tc>
                <a:tc>
                  <a:txBody>
                    <a:bodyPr/>
                    <a:lstStyle/>
                    <a:p>
                      <a:pPr algn="ctr"/>
                      <a:r>
                        <a:rPr lang="en-US" sz="900"/>
                        <a:t>+</a:t>
                      </a:r>
                    </a:p>
                  </a:txBody>
                  <a:tcPr anchor="ctr"/>
                </a:tc>
                <a:tc>
                  <a:txBody>
                    <a:bodyPr/>
                    <a:lstStyle/>
                    <a:p>
                      <a:pPr algn="ctr"/>
                      <a:r>
                        <a:rPr lang="en-US" sz="900"/>
                        <a:t>+</a:t>
                      </a:r>
                    </a:p>
                  </a:txBody>
                  <a:tcPr anchor="ctr"/>
                </a:tc>
                <a:tc>
                  <a:txBody>
                    <a:bodyPr/>
                    <a:lstStyle/>
                    <a:p>
                      <a:pPr algn="ctr"/>
                      <a:r>
                        <a:rPr lang="en-US" sz="900"/>
                        <a:t>+</a:t>
                      </a:r>
                    </a:p>
                  </a:txBody>
                  <a:tcPr anchor="ctr"/>
                </a:tc>
                <a:tc>
                  <a:txBody>
                    <a:bodyPr/>
                    <a:lstStyle/>
                    <a:p>
                      <a:pPr algn="ctr"/>
                      <a:r>
                        <a:rPr lang="en-US" sz="900"/>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08004746"/>
                  </a:ext>
                </a:extLst>
              </a:tr>
              <a:tr h="0">
                <a:tc>
                  <a:txBody>
                    <a:bodyPr/>
                    <a:lstStyle/>
                    <a:p>
                      <a:pPr algn="ctr"/>
                      <a:r>
                        <a:rPr lang="en-US" sz="900"/>
                        <a:t>Size</a:t>
                      </a:r>
                    </a:p>
                  </a:txBody>
                  <a:tcPr anchor="ctr">
                    <a:lnL w="12700" cap="flat" cmpd="sng" algn="ctr">
                      <a:solidFill>
                        <a:schemeClr val="tx1"/>
                      </a:solidFill>
                      <a:prstDash val="solid"/>
                      <a:round/>
                      <a:headEnd type="none" w="med" len="med"/>
                      <a:tailEnd type="none" w="med" len="med"/>
                    </a:lnL>
                  </a:tcPr>
                </a:tc>
                <a:tc>
                  <a:txBody>
                    <a:bodyPr/>
                    <a:lstStyle/>
                    <a:p>
                      <a:pPr algn="ctr"/>
                      <a:r>
                        <a:rPr lang="en-US" sz="900"/>
                        <a:t>+</a:t>
                      </a:r>
                    </a:p>
                  </a:txBody>
                  <a:tcPr anchor="ctr"/>
                </a:tc>
                <a:tc>
                  <a:txBody>
                    <a:bodyPr/>
                    <a:lstStyle/>
                    <a:p>
                      <a:pPr algn="ctr"/>
                      <a:r>
                        <a:rPr lang="en-US" sz="900"/>
                        <a:t>0</a:t>
                      </a:r>
                    </a:p>
                  </a:txBody>
                  <a:tcPr anchor="ctr">
                    <a:solidFill>
                      <a:schemeClr val="accent2">
                        <a:lumMod val="20000"/>
                        <a:lumOff val="80000"/>
                      </a:schemeClr>
                    </a:solidFill>
                  </a:tcPr>
                </a:tc>
                <a:tc>
                  <a:txBody>
                    <a:bodyPr/>
                    <a:lstStyle/>
                    <a:p>
                      <a:pPr algn="ctr"/>
                      <a:r>
                        <a:rPr lang="en-US" sz="900"/>
                        <a:t>0</a:t>
                      </a:r>
                    </a:p>
                  </a:txBody>
                  <a:tcPr anchor="ctr"/>
                </a:tc>
                <a:tc>
                  <a:txBody>
                    <a:bodyPr/>
                    <a:lstStyle/>
                    <a:p>
                      <a:pPr algn="ctr"/>
                      <a:r>
                        <a:rPr lang="en-US" sz="900"/>
                        <a:t>-</a:t>
                      </a:r>
                    </a:p>
                  </a:txBody>
                  <a:tcPr anchor="ctr"/>
                </a:tc>
                <a:tc>
                  <a:txBody>
                    <a:bodyPr/>
                    <a:lstStyle/>
                    <a:p>
                      <a:pPr algn="ctr"/>
                      <a:r>
                        <a:rPr lang="en-US" sz="900"/>
                        <a:t>-</a:t>
                      </a:r>
                    </a:p>
                  </a:txBody>
                  <a:tcPr anchor="ctr"/>
                </a:tc>
                <a:tc>
                  <a:txBody>
                    <a:bodyPr/>
                    <a:lstStyle/>
                    <a:p>
                      <a:pPr algn="ctr"/>
                      <a:r>
                        <a:rPr lang="en-US" sz="900"/>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86020538"/>
                  </a:ext>
                </a:extLst>
              </a:tr>
              <a:tr h="0">
                <a:tc>
                  <a:txBody>
                    <a:bodyPr/>
                    <a:lstStyle/>
                    <a:p>
                      <a:pPr algn="ctr"/>
                      <a:r>
                        <a:rPr lang="en-US" sz="900"/>
                        <a:t>Cost</a:t>
                      </a:r>
                    </a:p>
                  </a:txBody>
                  <a:tcPr anchor="ctr">
                    <a:lnL w="12700" cap="flat" cmpd="sng" algn="ctr">
                      <a:solidFill>
                        <a:schemeClr val="tx1"/>
                      </a:solidFill>
                      <a:prstDash val="solid"/>
                      <a:round/>
                      <a:headEnd type="none" w="med" len="med"/>
                      <a:tailEnd type="none" w="med" len="med"/>
                    </a:lnL>
                  </a:tcPr>
                </a:tc>
                <a:tc>
                  <a:txBody>
                    <a:bodyPr/>
                    <a:lstStyle/>
                    <a:p>
                      <a:pPr algn="ctr"/>
                      <a:r>
                        <a:rPr lang="en-US" sz="900"/>
                        <a:t>+</a:t>
                      </a:r>
                    </a:p>
                  </a:txBody>
                  <a:tcPr anchor="ctr"/>
                </a:tc>
                <a:tc>
                  <a:txBody>
                    <a:bodyPr/>
                    <a:lstStyle/>
                    <a:p>
                      <a:pPr algn="ctr"/>
                      <a:r>
                        <a:rPr lang="en-US" sz="900"/>
                        <a:t>0</a:t>
                      </a:r>
                    </a:p>
                  </a:txBody>
                  <a:tcPr anchor="ctr">
                    <a:solidFill>
                      <a:schemeClr val="accent2">
                        <a:lumMod val="20000"/>
                        <a:lumOff val="80000"/>
                      </a:schemeClr>
                    </a:solidFill>
                  </a:tcPr>
                </a:tc>
                <a:tc>
                  <a:txBody>
                    <a:bodyPr/>
                    <a:lstStyle/>
                    <a:p>
                      <a:pPr algn="ctr"/>
                      <a:r>
                        <a:rPr lang="en-US" sz="900"/>
                        <a:t>0</a:t>
                      </a:r>
                    </a:p>
                  </a:txBody>
                  <a:tcPr anchor="ctr"/>
                </a:tc>
                <a:tc>
                  <a:txBody>
                    <a:bodyPr/>
                    <a:lstStyle/>
                    <a:p>
                      <a:pPr algn="ctr"/>
                      <a:r>
                        <a:rPr lang="en-US" sz="900"/>
                        <a:t>-</a:t>
                      </a:r>
                    </a:p>
                  </a:txBody>
                  <a:tcPr anchor="ctr"/>
                </a:tc>
                <a:tc>
                  <a:txBody>
                    <a:bodyPr/>
                    <a:lstStyle/>
                    <a:p>
                      <a:pPr algn="ctr"/>
                      <a:r>
                        <a:rPr lang="en-US" sz="900"/>
                        <a:t>+</a:t>
                      </a:r>
                    </a:p>
                  </a:txBody>
                  <a:tcPr anchor="ctr"/>
                </a:tc>
                <a:tc>
                  <a:txBody>
                    <a:bodyPr/>
                    <a:lstStyle/>
                    <a:p>
                      <a:pPr algn="ctr"/>
                      <a:r>
                        <a:rPr lang="en-US" sz="900"/>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60362273"/>
                  </a:ext>
                </a:extLst>
              </a:tr>
              <a:tr h="0">
                <a:tc>
                  <a:txBody>
                    <a:bodyPr/>
                    <a:lstStyle/>
                    <a:p>
                      <a:pPr algn="ctr"/>
                      <a:r>
                        <a:rPr lang="en-US" sz="900"/>
                        <a:t>Safety</a:t>
                      </a:r>
                    </a:p>
                  </a:txBody>
                  <a:tcPr anchor="ctr">
                    <a:lnL w="12700" cap="flat" cmpd="sng" algn="ctr">
                      <a:solidFill>
                        <a:schemeClr val="tx1"/>
                      </a:solidFill>
                      <a:prstDash val="solid"/>
                      <a:round/>
                      <a:headEnd type="none" w="med" len="med"/>
                      <a:tailEnd type="none" w="med" len="med"/>
                    </a:lnL>
                  </a:tcPr>
                </a:tc>
                <a:tc>
                  <a:txBody>
                    <a:bodyPr/>
                    <a:lstStyle/>
                    <a:p>
                      <a:pPr algn="ctr"/>
                      <a:r>
                        <a:rPr lang="en-US" sz="900"/>
                        <a:t>+</a:t>
                      </a:r>
                    </a:p>
                  </a:txBody>
                  <a:tcPr anchor="ctr"/>
                </a:tc>
                <a:tc>
                  <a:txBody>
                    <a:bodyPr/>
                    <a:lstStyle/>
                    <a:p>
                      <a:pPr algn="ctr"/>
                      <a:r>
                        <a:rPr lang="en-US" sz="900"/>
                        <a:t>0</a:t>
                      </a:r>
                    </a:p>
                  </a:txBody>
                  <a:tcPr anchor="ctr">
                    <a:solidFill>
                      <a:schemeClr val="accent2">
                        <a:lumMod val="20000"/>
                        <a:lumOff val="80000"/>
                      </a:schemeClr>
                    </a:solidFill>
                  </a:tcPr>
                </a:tc>
                <a:tc>
                  <a:txBody>
                    <a:bodyPr/>
                    <a:lstStyle/>
                    <a:p>
                      <a:pPr algn="ctr"/>
                      <a:r>
                        <a:rPr lang="en-US" sz="900"/>
                        <a:t>+</a:t>
                      </a:r>
                    </a:p>
                  </a:txBody>
                  <a:tcPr anchor="ctr"/>
                </a:tc>
                <a:tc>
                  <a:txBody>
                    <a:bodyPr/>
                    <a:lstStyle/>
                    <a:p>
                      <a:pPr algn="ctr"/>
                      <a:r>
                        <a:rPr lang="en-US" sz="900"/>
                        <a:t>0</a:t>
                      </a:r>
                    </a:p>
                  </a:txBody>
                  <a:tcPr anchor="ctr"/>
                </a:tc>
                <a:tc>
                  <a:txBody>
                    <a:bodyPr/>
                    <a:lstStyle/>
                    <a:p>
                      <a:pPr algn="ctr"/>
                      <a:r>
                        <a:rPr lang="en-US" sz="900"/>
                        <a:t>-</a:t>
                      </a:r>
                    </a:p>
                  </a:txBody>
                  <a:tcPr anchor="ctr"/>
                </a:tc>
                <a:tc>
                  <a:txBody>
                    <a:bodyPr/>
                    <a:lstStyle/>
                    <a:p>
                      <a:pPr algn="ctr"/>
                      <a:r>
                        <a:rPr lang="en-US" sz="900"/>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16012151"/>
                  </a:ext>
                </a:extLst>
              </a:tr>
              <a:tr h="0">
                <a:tc>
                  <a:txBody>
                    <a:bodyPr/>
                    <a:lstStyle/>
                    <a:p>
                      <a:pPr algn="ctr"/>
                      <a:r>
                        <a:rPr lang="en-US" sz="900"/>
                        <a:t>Failure Modes</a:t>
                      </a:r>
                    </a:p>
                  </a:txBody>
                  <a:tcPr anchor="ctr">
                    <a:lnL w="12700" cap="flat" cmpd="sng" algn="ctr">
                      <a:solidFill>
                        <a:schemeClr val="tx1"/>
                      </a:solidFill>
                      <a:prstDash val="solid"/>
                      <a:round/>
                      <a:headEnd type="none" w="med" len="med"/>
                      <a:tailEnd type="none" w="med" len="med"/>
                    </a:lnL>
                  </a:tcPr>
                </a:tc>
                <a:tc>
                  <a:txBody>
                    <a:bodyPr/>
                    <a:lstStyle/>
                    <a:p>
                      <a:pPr algn="ctr"/>
                      <a:r>
                        <a:rPr lang="en-US" sz="900"/>
                        <a:t>0</a:t>
                      </a:r>
                    </a:p>
                  </a:txBody>
                  <a:tcPr anchor="ctr"/>
                </a:tc>
                <a:tc>
                  <a:txBody>
                    <a:bodyPr/>
                    <a:lstStyle/>
                    <a:p>
                      <a:pPr algn="ctr"/>
                      <a:r>
                        <a:rPr lang="en-US" sz="900"/>
                        <a:t>0</a:t>
                      </a:r>
                    </a:p>
                  </a:txBody>
                  <a:tcPr anchor="ctr">
                    <a:solidFill>
                      <a:schemeClr val="accent2">
                        <a:lumMod val="20000"/>
                        <a:lumOff val="80000"/>
                      </a:schemeClr>
                    </a:solidFill>
                  </a:tcPr>
                </a:tc>
                <a:tc>
                  <a:txBody>
                    <a:bodyPr/>
                    <a:lstStyle/>
                    <a:p>
                      <a:pPr algn="ctr"/>
                      <a:r>
                        <a:rPr lang="en-US" sz="900"/>
                        <a:t>0</a:t>
                      </a:r>
                    </a:p>
                  </a:txBody>
                  <a:tcPr anchor="ctr"/>
                </a:tc>
                <a:tc>
                  <a:txBody>
                    <a:bodyPr/>
                    <a:lstStyle/>
                    <a:p>
                      <a:pPr algn="ctr"/>
                      <a:r>
                        <a:rPr lang="en-US" sz="900"/>
                        <a:t>-</a:t>
                      </a:r>
                    </a:p>
                  </a:txBody>
                  <a:tcPr anchor="ctr"/>
                </a:tc>
                <a:tc>
                  <a:txBody>
                    <a:bodyPr/>
                    <a:lstStyle/>
                    <a:p>
                      <a:pPr algn="ctr"/>
                      <a:r>
                        <a:rPr lang="en-US" sz="900"/>
                        <a:t>+</a:t>
                      </a:r>
                    </a:p>
                  </a:txBody>
                  <a:tcPr anchor="ctr"/>
                </a:tc>
                <a:tc>
                  <a:txBody>
                    <a:bodyPr/>
                    <a:lstStyle/>
                    <a:p>
                      <a:pPr algn="ctr"/>
                      <a:r>
                        <a:rPr lang="en-US" sz="900"/>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05548860"/>
                  </a:ext>
                </a:extLst>
              </a:tr>
              <a:tr h="0">
                <a:tc>
                  <a:txBody>
                    <a:bodyPr/>
                    <a:lstStyle/>
                    <a:p>
                      <a:pPr algn="ctr"/>
                      <a:r>
                        <a:rPr lang="en-US" sz="900"/>
                        <a:t>Device Integration into chair</a:t>
                      </a:r>
                    </a:p>
                  </a:txBody>
                  <a:tcPr anchor="ctr">
                    <a:lnL w="12700" cap="flat" cmpd="sng" algn="ctr">
                      <a:solidFill>
                        <a:schemeClr val="tx1"/>
                      </a:solidFill>
                      <a:prstDash val="solid"/>
                      <a:round/>
                      <a:headEnd type="none" w="med" len="med"/>
                      <a:tailEnd type="none" w="med" len="med"/>
                    </a:lnL>
                  </a:tcPr>
                </a:tc>
                <a:tc>
                  <a:txBody>
                    <a:bodyPr/>
                    <a:lstStyle/>
                    <a:p>
                      <a:pPr algn="ctr"/>
                      <a:r>
                        <a:rPr lang="en-US" sz="900"/>
                        <a:t>0</a:t>
                      </a:r>
                    </a:p>
                  </a:txBody>
                  <a:tcPr anchor="ctr"/>
                </a:tc>
                <a:tc>
                  <a:txBody>
                    <a:bodyPr/>
                    <a:lstStyle/>
                    <a:p>
                      <a:pPr algn="ctr"/>
                      <a:r>
                        <a:rPr lang="en-US" sz="900"/>
                        <a:t>0</a:t>
                      </a:r>
                    </a:p>
                  </a:txBody>
                  <a:tcPr anchor="ctr">
                    <a:solidFill>
                      <a:schemeClr val="accent2">
                        <a:lumMod val="20000"/>
                        <a:lumOff val="80000"/>
                      </a:schemeClr>
                    </a:solidFill>
                  </a:tcPr>
                </a:tc>
                <a:tc>
                  <a:txBody>
                    <a:bodyPr/>
                    <a:lstStyle/>
                    <a:p>
                      <a:pPr algn="ctr"/>
                      <a:r>
                        <a:rPr lang="en-US" sz="900"/>
                        <a:t>0</a:t>
                      </a:r>
                    </a:p>
                  </a:txBody>
                  <a:tcPr anchor="ctr"/>
                </a:tc>
                <a:tc>
                  <a:txBody>
                    <a:bodyPr/>
                    <a:lstStyle/>
                    <a:p>
                      <a:pPr algn="ctr"/>
                      <a:r>
                        <a:rPr lang="en-US" sz="900"/>
                        <a:t>+</a:t>
                      </a:r>
                    </a:p>
                  </a:txBody>
                  <a:tcPr anchor="ctr"/>
                </a:tc>
                <a:tc>
                  <a:txBody>
                    <a:bodyPr/>
                    <a:lstStyle/>
                    <a:p>
                      <a:pPr algn="ctr"/>
                      <a:r>
                        <a:rPr lang="en-US" sz="900"/>
                        <a:t>0</a:t>
                      </a:r>
                    </a:p>
                  </a:txBody>
                  <a:tcPr anchor="ctr"/>
                </a:tc>
                <a:tc>
                  <a:txBody>
                    <a:bodyPr/>
                    <a:lstStyle/>
                    <a:p>
                      <a:pPr algn="ctr"/>
                      <a:r>
                        <a:rPr lang="en-US" sz="900"/>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45900909"/>
                  </a:ext>
                </a:extLst>
              </a:tr>
              <a:tr h="0">
                <a:tc>
                  <a:txBody>
                    <a:bodyPr/>
                    <a:lstStyle/>
                    <a:p>
                      <a:pPr algn="ctr"/>
                      <a:r>
                        <a:rPr lang="en-US" sz="900"/>
                        <a:t>Ease of Installation</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900"/>
                        <a:t>0</a:t>
                      </a:r>
                    </a:p>
                  </a:txBody>
                  <a:tcPr anchor="ctr">
                    <a:lnB w="12700" cap="flat" cmpd="sng" algn="ctr">
                      <a:solidFill>
                        <a:schemeClr val="tx1"/>
                      </a:solidFill>
                      <a:prstDash val="solid"/>
                      <a:round/>
                      <a:headEnd type="none" w="med" len="med"/>
                      <a:tailEnd type="none" w="med" len="med"/>
                    </a:lnB>
                  </a:tcPr>
                </a:tc>
                <a:tc>
                  <a:txBody>
                    <a:bodyPr/>
                    <a:lstStyle/>
                    <a:p>
                      <a:pPr algn="ctr"/>
                      <a:r>
                        <a:rPr lang="en-US" sz="900"/>
                        <a:t>0</a:t>
                      </a:r>
                    </a:p>
                  </a:txBody>
                  <a:tcPr anchor="ct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900"/>
                        <a:t>0</a:t>
                      </a:r>
                    </a:p>
                  </a:txBody>
                  <a:tcPr anchor="ctr">
                    <a:lnB w="12700" cap="flat" cmpd="sng" algn="ctr">
                      <a:solidFill>
                        <a:schemeClr val="tx1"/>
                      </a:solidFill>
                      <a:prstDash val="solid"/>
                      <a:round/>
                      <a:headEnd type="none" w="med" len="med"/>
                      <a:tailEnd type="none" w="med" len="med"/>
                    </a:lnB>
                  </a:tcPr>
                </a:tc>
                <a:tc>
                  <a:txBody>
                    <a:bodyPr/>
                    <a:lstStyle/>
                    <a:p>
                      <a:pPr algn="ctr"/>
                      <a:r>
                        <a:rPr lang="en-US" sz="900"/>
                        <a:t>-</a:t>
                      </a:r>
                    </a:p>
                  </a:txBody>
                  <a:tcPr anchor="ctr">
                    <a:lnB w="12700" cap="flat" cmpd="sng" algn="ctr">
                      <a:solidFill>
                        <a:schemeClr val="tx1"/>
                      </a:solidFill>
                      <a:prstDash val="solid"/>
                      <a:round/>
                      <a:headEnd type="none" w="med" len="med"/>
                      <a:tailEnd type="none" w="med" len="med"/>
                    </a:lnB>
                  </a:tcPr>
                </a:tc>
                <a:tc>
                  <a:txBody>
                    <a:bodyPr/>
                    <a:lstStyle/>
                    <a:p>
                      <a:pPr algn="ctr"/>
                      <a:r>
                        <a:rPr lang="en-US" sz="900"/>
                        <a:t>0</a:t>
                      </a:r>
                    </a:p>
                  </a:txBody>
                  <a:tcPr anchor="ctr">
                    <a:lnB w="12700" cap="flat" cmpd="sng" algn="ctr">
                      <a:solidFill>
                        <a:schemeClr val="tx1"/>
                      </a:solidFill>
                      <a:prstDash val="solid"/>
                      <a:round/>
                      <a:headEnd type="none" w="med" len="med"/>
                      <a:tailEnd type="none" w="med" len="med"/>
                    </a:lnB>
                  </a:tcPr>
                </a:tc>
                <a:tc>
                  <a:txBody>
                    <a:bodyPr/>
                    <a:lstStyle/>
                    <a:p>
                      <a:pPr algn="ctr"/>
                      <a:r>
                        <a:rPr lang="en-US" sz="900"/>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1193176"/>
                  </a:ext>
                </a:extLst>
              </a:tr>
              <a:tr h="0">
                <a:tc>
                  <a:txBody>
                    <a:bodyPr/>
                    <a:lstStyle/>
                    <a:p>
                      <a:pPr algn="r"/>
                      <a:r>
                        <a:rPr lang="en-US" sz="900"/>
                        <a:t>Net “+”</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900"/>
                        <a:t>4</a:t>
                      </a:r>
                    </a:p>
                  </a:txBody>
                  <a:tcPr anchor="ctr">
                    <a:lnT w="12700" cap="flat" cmpd="sng" algn="ctr">
                      <a:solidFill>
                        <a:schemeClr val="tx1"/>
                      </a:solidFill>
                      <a:prstDash val="solid"/>
                      <a:round/>
                      <a:headEnd type="none" w="med" len="med"/>
                      <a:tailEnd type="none" w="med" len="med"/>
                    </a:lnT>
                  </a:tcPr>
                </a:tc>
                <a:tc>
                  <a:txBody>
                    <a:bodyPr/>
                    <a:lstStyle/>
                    <a:p>
                      <a:pPr algn="ctr"/>
                      <a:r>
                        <a:rPr lang="en-US" sz="900"/>
                        <a:t>0</a:t>
                      </a:r>
                    </a:p>
                  </a:txBody>
                  <a:tcPr anchor="ctr">
                    <a:lnT w="12700" cap="flat" cmpd="sng" algn="ctr">
                      <a:solidFill>
                        <a:schemeClr val="tx1"/>
                      </a:solidFill>
                      <a:prstDash val="solid"/>
                      <a:round/>
                      <a:headEnd type="none" w="med" len="med"/>
                      <a:tailEnd type="none" w="med" len="med"/>
                    </a:lnT>
                  </a:tcPr>
                </a:tc>
                <a:tc>
                  <a:txBody>
                    <a:bodyPr/>
                    <a:lstStyle/>
                    <a:p>
                      <a:pPr algn="ctr"/>
                      <a:r>
                        <a:rPr lang="en-US" sz="900"/>
                        <a:t>3</a:t>
                      </a:r>
                    </a:p>
                  </a:txBody>
                  <a:tcPr anchor="ctr">
                    <a:lnT w="12700" cap="flat" cmpd="sng" algn="ctr">
                      <a:solidFill>
                        <a:schemeClr val="tx1"/>
                      </a:solidFill>
                      <a:prstDash val="solid"/>
                      <a:round/>
                      <a:headEnd type="none" w="med" len="med"/>
                      <a:tailEnd type="none" w="med" len="med"/>
                    </a:lnT>
                  </a:tcPr>
                </a:tc>
                <a:tc>
                  <a:txBody>
                    <a:bodyPr/>
                    <a:lstStyle/>
                    <a:p>
                      <a:pPr algn="ctr"/>
                      <a:r>
                        <a:rPr lang="en-US" sz="900"/>
                        <a:t>2</a:t>
                      </a:r>
                    </a:p>
                  </a:txBody>
                  <a:tcPr anchor="ctr">
                    <a:lnT w="12700" cap="flat" cmpd="sng" algn="ctr">
                      <a:solidFill>
                        <a:schemeClr val="tx1"/>
                      </a:solidFill>
                      <a:prstDash val="solid"/>
                      <a:round/>
                      <a:headEnd type="none" w="med" len="med"/>
                      <a:tailEnd type="none" w="med" len="med"/>
                    </a:lnT>
                  </a:tcPr>
                </a:tc>
                <a:tc>
                  <a:txBody>
                    <a:bodyPr/>
                    <a:lstStyle/>
                    <a:p>
                      <a:pPr algn="ctr"/>
                      <a:r>
                        <a:rPr lang="en-US" sz="900"/>
                        <a:t>3</a:t>
                      </a:r>
                    </a:p>
                  </a:txBody>
                  <a:tcPr anchor="ctr">
                    <a:lnT w="12700" cap="flat" cmpd="sng" algn="ctr">
                      <a:solidFill>
                        <a:schemeClr val="tx1"/>
                      </a:solidFill>
                      <a:prstDash val="solid"/>
                      <a:round/>
                      <a:headEnd type="none" w="med" len="med"/>
                      <a:tailEnd type="none" w="med" len="med"/>
                    </a:lnT>
                  </a:tcPr>
                </a:tc>
                <a:tc>
                  <a:txBody>
                    <a:bodyPr/>
                    <a:lstStyle/>
                    <a:p>
                      <a:pPr algn="ctr"/>
                      <a:r>
                        <a:rPr lang="en-US" sz="900"/>
                        <a:t>4</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81023021"/>
                  </a:ext>
                </a:extLst>
              </a:tr>
              <a:tr h="0">
                <a:tc>
                  <a:txBody>
                    <a:bodyPr/>
                    <a:lstStyle/>
                    <a:p>
                      <a:pPr algn="r"/>
                      <a:r>
                        <a:rPr lang="en-US" sz="900"/>
                        <a:t>Net “-”</a:t>
                      </a:r>
                    </a:p>
                  </a:txBody>
                  <a:tcPr anchor="ctr">
                    <a:lnL w="12700" cap="flat" cmpd="sng" algn="ctr">
                      <a:solidFill>
                        <a:schemeClr val="tx1"/>
                      </a:solidFill>
                      <a:prstDash val="solid"/>
                      <a:round/>
                      <a:headEnd type="none" w="med" len="med"/>
                      <a:tailEnd type="none" w="med" len="med"/>
                    </a:lnL>
                  </a:tcPr>
                </a:tc>
                <a:tc>
                  <a:txBody>
                    <a:bodyPr/>
                    <a:lstStyle/>
                    <a:p>
                      <a:pPr algn="ctr"/>
                      <a:r>
                        <a:rPr lang="en-US" sz="900"/>
                        <a:t>0</a:t>
                      </a:r>
                    </a:p>
                  </a:txBody>
                  <a:tcPr anchor="ctr"/>
                </a:tc>
                <a:tc>
                  <a:txBody>
                    <a:bodyPr/>
                    <a:lstStyle/>
                    <a:p>
                      <a:pPr algn="ctr"/>
                      <a:r>
                        <a:rPr lang="en-US" sz="900"/>
                        <a:t>0</a:t>
                      </a:r>
                    </a:p>
                  </a:txBody>
                  <a:tcPr anchor="ctr"/>
                </a:tc>
                <a:tc>
                  <a:txBody>
                    <a:bodyPr/>
                    <a:lstStyle/>
                    <a:p>
                      <a:pPr algn="ctr"/>
                      <a:r>
                        <a:rPr lang="en-US" sz="900"/>
                        <a:t>1</a:t>
                      </a:r>
                    </a:p>
                  </a:txBody>
                  <a:tcPr anchor="ctr"/>
                </a:tc>
                <a:tc>
                  <a:txBody>
                    <a:bodyPr/>
                    <a:lstStyle/>
                    <a:p>
                      <a:pPr algn="ctr"/>
                      <a:r>
                        <a:rPr lang="en-US" sz="900"/>
                        <a:t>4</a:t>
                      </a:r>
                    </a:p>
                  </a:txBody>
                  <a:tcPr anchor="ctr"/>
                </a:tc>
                <a:tc>
                  <a:txBody>
                    <a:bodyPr/>
                    <a:lstStyle/>
                    <a:p>
                      <a:pPr algn="ctr"/>
                      <a:r>
                        <a:rPr lang="en-US" sz="900"/>
                        <a:t>4</a:t>
                      </a:r>
                    </a:p>
                  </a:txBody>
                  <a:tcPr anchor="ctr"/>
                </a:tc>
                <a:tc>
                  <a:txBody>
                    <a:bodyPr/>
                    <a:lstStyle/>
                    <a:p>
                      <a:pPr algn="ctr"/>
                      <a:r>
                        <a:rPr lang="en-US" sz="900"/>
                        <a:t>5</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27598841"/>
                  </a:ext>
                </a:extLst>
              </a:tr>
              <a:tr h="0">
                <a:tc>
                  <a:txBody>
                    <a:bodyPr/>
                    <a:lstStyle/>
                    <a:p>
                      <a:pPr algn="r"/>
                      <a:r>
                        <a:rPr lang="en-US" sz="900"/>
                        <a:t>Net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900"/>
                        <a:t>4</a:t>
                      </a:r>
                    </a:p>
                  </a:txBody>
                  <a:tcPr anchor="ctr">
                    <a:lnB w="12700" cap="flat" cmpd="sng" algn="ctr">
                      <a:solidFill>
                        <a:schemeClr val="tx1"/>
                      </a:solidFill>
                      <a:prstDash val="solid"/>
                      <a:round/>
                      <a:headEnd type="none" w="med" len="med"/>
                      <a:tailEnd type="none" w="med" len="med"/>
                    </a:lnB>
                  </a:tcPr>
                </a:tc>
                <a:tc>
                  <a:txBody>
                    <a:bodyPr/>
                    <a:lstStyle/>
                    <a:p>
                      <a:pPr algn="ctr"/>
                      <a:r>
                        <a:rPr lang="en-US" sz="900"/>
                        <a:t>0</a:t>
                      </a:r>
                    </a:p>
                  </a:txBody>
                  <a:tcPr anchor="ctr">
                    <a:lnB w="12700" cap="flat" cmpd="sng" algn="ctr">
                      <a:solidFill>
                        <a:schemeClr val="tx1"/>
                      </a:solidFill>
                      <a:prstDash val="solid"/>
                      <a:round/>
                      <a:headEnd type="none" w="med" len="med"/>
                      <a:tailEnd type="none" w="med" len="med"/>
                    </a:lnB>
                  </a:tcPr>
                </a:tc>
                <a:tc>
                  <a:txBody>
                    <a:bodyPr/>
                    <a:lstStyle/>
                    <a:p>
                      <a:pPr algn="ctr"/>
                      <a:r>
                        <a:rPr lang="en-US" sz="900"/>
                        <a:t>2</a:t>
                      </a:r>
                    </a:p>
                  </a:txBody>
                  <a:tcPr anchor="ctr">
                    <a:lnB w="12700" cap="flat" cmpd="sng" algn="ctr">
                      <a:solidFill>
                        <a:schemeClr val="tx1"/>
                      </a:solidFill>
                      <a:prstDash val="solid"/>
                      <a:round/>
                      <a:headEnd type="none" w="med" len="med"/>
                      <a:tailEnd type="none" w="med" len="med"/>
                    </a:lnB>
                  </a:tcPr>
                </a:tc>
                <a:tc>
                  <a:txBody>
                    <a:bodyPr/>
                    <a:lstStyle/>
                    <a:p>
                      <a:pPr algn="ctr"/>
                      <a:r>
                        <a:rPr lang="en-US" sz="900"/>
                        <a:t>-2</a:t>
                      </a:r>
                    </a:p>
                  </a:txBody>
                  <a:tcPr anchor="ctr">
                    <a:lnB w="12700" cap="flat" cmpd="sng" algn="ctr">
                      <a:solidFill>
                        <a:schemeClr val="tx1"/>
                      </a:solidFill>
                      <a:prstDash val="solid"/>
                      <a:round/>
                      <a:headEnd type="none" w="med" len="med"/>
                      <a:tailEnd type="none" w="med" len="med"/>
                    </a:lnB>
                  </a:tcPr>
                </a:tc>
                <a:tc>
                  <a:txBody>
                    <a:bodyPr/>
                    <a:lstStyle/>
                    <a:p>
                      <a:pPr algn="ctr"/>
                      <a:r>
                        <a:rPr lang="en-US" sz="900"/>
                        <a:t>-1</a:t>
                      </a:r>
                    </a:p>
                  </a:txBody>
                  <a:tcPr anchor="ctr">
                    <a:lnB w="12700" cap="flat" cmpd="sng" algn="ctr">
                      <a:solidFill>
                        <a:schemeClr val="tx1"/>
                      </a:solidFill>
                      <a:prstDash val="solid"/>
                      <a:round/>
                      <a:headEnd type="none" w="med" len="med"/>
                      <a:tailEnd type="none" w="med" len="med"/>
                    </a:lnB>
                  </a:tcPr>
                </a:tc>
                <a:tc>
                  <a:txBody>
                    <a:bodyPr/>
                    <a:lstStyle/>
                    <a:p>
                      <a:pPr algn="ctr"/>
                      <a:r>
                        <a:rPr lang="en-US" sz="900"/>
                        <a:t>-1</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8832969"/>
                  </a:ext>
                </a:extLst>
              </a:tr>
              <a:tr h="0">
                <a:tc>
                  <a:txBody>
                    <a:bodyPr/>
                    <a:lstStyle/>
                    <a:p>
                      <a:pPr algn="r"/>
                      <a:r>
                        <a:rPr lang="en-US" sz="900"/>
                        <a:t>Rank</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900"/>
                        <a:t>1</a:t>
                      </a:r>
                    </a:p>
                  </a:txBody>
                  <a:tcPr anchor="ctr">
                    <a:lnT w="12700" cap="flat" cmpd="sng" algn="ctr">
                      <a:solidFill>
                        <a:schemeClr val="tx1"/>
                      </a:solidFill>
                      <a:prstDash val="solid"/>
                      <a:round/>
                      <a:headEnd type="none" w="med" len="med"/>
                      <a:tailEnd type="none" w="med" len="med"/>
                    </a:lnT>
                  </a:tcPr>
                </a:tc>
                <a:tc>
                  <a:txBody>
                    <a:bodyPr/>
                    <a:lstStyle/>
                    <a:p>
                      <a:pPr algn="ctr"/>
                      <a:r>
                        <a:rPr lang="en-US" sz="900"/>
                        <a:t>3</a:t>
                      </a:r>
                    </a:p>
                  </a:txBody>
                  <a:tcPr anchor="ctr">
                    <a:lnT w="12700" cap="flat" cmpd="sng" algn="ctr">
                      <a:solidFill>
                        <a:schemeClr val="tx1"/>
                      </a:solidFill>
                      <a:prstDash val="solid"/>
                      <a:round/>
                      <a:headEnd type="none" w="med" len="med"/>
                      <a:tailEnd type="none" w="med" len="med"/>
                    </a:lnT>
                  </a:tcPr>
                </a:tc>
                <a:tc>
                  <a:txBody>
                    <a:bodyPr/>
                    <a:lstStyle/>
                    <a:p>
                      <a:pPr algn="ctr"/>
                      <a:r>
                        <a:rPr lang="en-US" sz="900"/>
                        <a:t>2</a:t>
                      </a:r>
                    </a:p>
                  </a:txBody>
                  <a:tcPr anchor="ctr">
                    <a:lnT w="12700" cap="flat" cmpd="sng" algn="ctr">
                      <a:solidFill>
                        <a:schemeClr val="tx1"/>
                      </a:solidFill>
                      <a:prstDash val="solid"/>
                      <a:round/>
                      <a:headEnd type="none" w="med" len="med"/>
                      <a:tailEnd type="none" w="med" len="med"/>
                    </a:lnT>
                  </a:tcPr>
                </a:tc>
                <a:tc>
                  <a:txBody>
                    <a:bodyPr/>
                    <a:lstStyle/>
                    <a:p>
                      <a:pPr algn="ctr"/>
                      <a:r>
                        <a:rPr lang="en-US" sz="900"/>
                        <a:t>6</a:t>
                      </a:r>
                    </a:p>
                  </a:txBody>
                  <a:tcPr anchor="ctr">
                    <a:lnT w="12700" cap="flat" cmpd="sng" algn="ctr">
                      <a:solidFill>
                        <a:schemeClr val="tx1"/>
                      </a:solidFill>
                      <a:prstDash val="solid"/>
                      <a:round/>
                      <a:headEnd type="none" w="med" len="med"/>
                      <a:tailEnd type="none" w="med" len="med"/>
                    </a:lnT>
                  </a:tcPr>
                </a:tc>
                <a:tc>
                  <a:txBody>
                    <a:bodyPr/>
                    <a:lstStyle/>
                    <a:p>
                      <a:pPr algn="ctr"/>
                      <a:r>
                        <a:rPr lang="en-US" sz="900"/>
                        <a:t>4.5</a:t>
                      </a:r>
                    </a:p>
                  </a:txBody>
                  <a:tcPr anchor="ctr">
                    <a:lnT w="12700" cap="flat" cmpd="sng" algn="ctr">
                      <a:solidFill>
                        <a:schemeClr val="tx1"/>
                      </a:solidFill>
                      <a:prstDash val="solid"/>
                      <a:round/>
                      <a:headEnd type="none" w="med" len="med"/>
                      <a:tailEnd type="none" w="med" len="med"/>
                    </a:lnT>
                  </a:tcPr>
                </a:tc>
                <a:tc>
                  <a:txBody>
                    <a:bodyPr/>
                    <a:lstStyle/>
                    <a:p>
                      <a:pPr algn="ctr"/>
                      <a:r>
                        <a:rPr lang="en-US" sz="900"/>
                        <a:t>4.5</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285611376"/>
                  </a:ext>
                </a:extLst>
              </a:tr>
              <a:tr h="174938">
                <a:tc>
                  <a:txBody>
                    <a:bodyPr/>
                    <a:lstStyle/>
                    <a:p>
                      <a:pPr algn="r"/>
                      <a:r>
                        <a:rPr lang="en-US" sz="900"/>
                        <a:t>Continue?</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900"/>
                        <a:t>Continue</a:t>
                      </a:r>
                    </a:p>
                  </a:txBody>
                  <a:tcPr anchor="ctr">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900"/>
                        <a:t>Continue</a:t>
                      </a:r>
                    </a:p>
                  </a:txBody>
                  <a:tcPr anchor="ctr">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900"/>
                        <a:t>Continue</a:t>
                      </a:r>
                    </a:p>
                  </a:txBody>
                  <a:tcPr anchor="ctr">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900"/>
                        <a:t>Eliminate</a:t>
                      </a:r>
                    </a:p>
                  </a:txBody>
                  <a:tcPr anchor="ctr">
                    <a:lnB w="12700" cap="flat" cmpd="sng" algn="ctr">
                      <a:solidFill>
                        <a:schemeClr val="tx1"/>
                      </a:solidFill>
                      <a:prstDash val="solid"/>
                      <a:round/>
                      <a:headEnd type="none" w="med" len="med"/>
                      <a:tailEnd type="none" w="med" len="med"/>
                    </a:lnB>
                    <a:solidFill>
                      <a:srgbClr val="F9B2AB"/>
                    </a:solidFill>
                  </a:tcPr>
                </a:tc>
                <a:tc>
                  <a:txBody>
                    <a:bodyPr/>
                    <a:lstStyle/>
                    <a:p>
                      <a:pPr algn="ctr"/>
                      <a:r>
                        <a:rPr lang="en-US" sz="900"/>
                        <a:t>Eliminate</a:t>
                      </a:r>
                    </a:p>
                  </a:txBody>
                  <a:tcPr anchor="ctr">
                    <a:lnB w="12700" cap="flat" cmpd="sng" algn="ctr">
                      <a:solidFill>
                        <a:schemeClr val="tx1"/>
                      </a:solidFill>
                      <a:prstDash val="solid"/>
                      <a:round/>
                      <a:headEnd type="none" w="med" len="med"/>
                      <a:tailEnd type="none" w="med" len="med"/>
                    </a:lnB>
                    <a:solidFill>
                      <a:srgbClr val="F9B2AB"/>
                    </a:solidFill>
                  </a:tcPr>
                </a:tc>
                <a:tc>
                  <a:txBody>
                    <a:bodyPr/>
                    <a:lstStyle/>
                    <a:p>
                      <a:pPr algn="ctr"/>
                      <a:r>
                        <a:rPr lang="en-US" sz="900"/>
                        <a:t>Eliminate</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9B2AB"/>
                    </a:solidFill>
                  </a:tcPr>
                </a:tc>
                <a:extLst>
                  <a:ext uri="{0D108BD9-81ED-4DB2-BD59-A6C34878D82A}">
                    <a16:rowId xmlns:a16="http://schemas.microsoft.com/office/drawing/2014/main" val="2528210508"/>
                  </a:ext>
                </a:extLst>
              </a:tr>
            </a:tbl>
          </a:graphicData>
        </a:graphic>
      </p:graphicFrame>
      <p:sp>
        <p:nvSpPr>
          <p:cNvPr id="4" name="Slide Number Placeholder 3">
            <a:extLst>
              <a:ext uri="{FF2B5EF4-FFF2-40B4-BE49-F238E27FC236}">
                <a16:creationId xmlns:a16="http://schemas.microsoft.com/office/drawing/2014/main" id="{C5C390FE-FBD4-D63A-4143-BA35595C5122}"/>
              </a:ext>
            </a:extLst>
          </p:cNvPr>
          <p:cNvSpPr>
            <a:spLocks noGrp="1"/>
          </p:cNvSpPr>
          <p:nvPr>
            <p:ph type="sldNum" sz="quarter" idx="12"/>
          </p:nvPr>
        </p:nvSpPr>
        <p:spPr>
          <a:xfrm>
            <a:off x="8610600" y="6343650"/>
            <a:ext cx="2743200" cy="365125"/>
          </a:xfrm>
        </p:spPr>
        <p:txBody>
          <a:bodyPr/>
          <a:lstStyle/>
          <a:p>
            <a:fld id="{1A051AEB-D574-449E-9530-4D88F9B3B768}" type="slidenum">
              <a:rPr lang="en-US" smtClean="0"/>
              <a:pPr/>
              <a:t>14</a:t>
            </a:fld>
            <a:endParaRPr lang="en-US"/>
          </a:p>
        </p:txBody>
      </p:sp>
      <p:sp>
        <p:nvSpPr>
          <p:cNvPr id="7" name="Rectangle 6">
            <a:extLst>
              <a:ext uri="{FF2B5EF4-FFF2-40B4-BE49-F238E27FC236}">
                <a16:creationId xmlns:a16="http://schemas.microsoft.com/office/drawing/2014/main" id="{E893BD2D-24FE-AF14-4C46-4DD539D905AC}"/>
              </a:ext>
            </a:extLst>
          </p:cNvPr>
          <p:cNvSpPr/>
          <p:nvPr/>
        </p:nvSpPr>
        <p:spPr>
          <a:xfrm>
            <a:off x="3270250" y="2774949"/>
            <a:ext cx="869950" cy="34858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7CC5AAC-349D-541A-25AA-BC8F4D9C5C28}"/>
              </a:ext>
            </a:extLst>
          </p:cNvPr>
          <p:cNvSpPr/>
          <p:nvPr/>
        </p:nvSpPr>
        <p:spPr>
          <a:xfrm>
            <a:off x="5438775" y="2774949"/>
            <a:ext cx="5216524" cy="34858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4CF2921-E659-AE18-2357-0DA36FCC00CF}"/>
              </a:ext>
            </a:extLst>
          </p:cNvPr>
          <p:cNvSpPr/>
          <p:nvPr/>
        </p:nvSpPr>
        <p:spPr>
          <a:xfrm>
            <a:off x="4140199" y="5111749"/>
            <a:ext cx="1298576" cy="1149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F41B41B-9AD4-0602-E043-84EC8D6B546D}"/>
              </a:ext>
            </a:extLst>
          </p:cNvPr>
          <p:cNvSpPr/>
          <p:nvPr/>
        </p:nvSpPr>
        <p:spPr>
          <a:xfrm>
            <a:off x="4092573" y="2774948"/>
            <a:ext cx="1346202" cy="23367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D92810D-F746-7869-BD79-F6A3D7E564C1}"/>
              </a:ext>
            </a:extLst>
          </p:cNvPr>
          <p:cNvSpPr txBox="1"/>
          <p:nvPr/>
        </p:nvSpPr>
        <p:spPr>
          <a:xfrm>
            <a:off x="10741024" y="2064352"/>
            <a:ext cx="1127124" cy="3970318"/>
          </a:xfrm>
          <a:prstGeom prst="rect">
            <a:avLst/>
          </a:prstGeom>
          <a:noFill/>
        </p:spPr>
        <p:txBody>
          <a:bodyPr wrap="square" rtlCol="0">
            <a:spAutoFit/>
          </a:bodyPr>
          <a:lstStyle/>
          <a:p>
            <a:r>
              <a:rPr lang="en-US" sz="1200"/>
              <a:t>A “+” indicates that the concept is better than the reference for that criteria</a:t>
            </a:r>
          </a:p>
          <a:p>
            <a:endParaRPr lang="en-US" sz="1200"/>
          </a:p>
          <a:p>
            <a:r>
              <a:rPr lang="en-US" sz="1200"/>
              <a:t>A “0” indicates it is equal in performance as the reference</a:t>
            </a:r>
          </a:p>
          <a:p>
            <a:endParaRPr lang="en-US" sz="1200"/>
          </a:p>
          <a:p>
            <a:r>
              <a:rPr lang="en-US" sz="1200"/>
              <a:t>A “-” indicates the concept is worse than the reference for that criteria</a:t>
            </a:r>
          </a:p>
        </p:txBody>
      </p:sp>
      <p:graphicFrame>
        <p:nvGraphicFramePr>
          <p:cNvPr id="3" name="Diagram 2">
            <a:extLst>
              <a:ext uri="{FF2B5EF4-FFF2-40B4-BE49-F238E27FC236}">
                <a16:creationId xmlns:a16="http://schemas.microsoft.com/office/drawing/2014/main" id="{CB8E0E16-1073-DCD8-B7D1-4E9CCE2EF742}"/>
              </a:ext>
            </a:extLst>
          </p:cNvPr>
          <p:cNvGraphicFramePr/>
          <p:nvPr>
            <p:extLst>
              <p:ext uri="{D42A27DB-BD31-4B8C-83A1-F6EECF244321}">
                <p14:modId xmlns:p14="http://schemas.microsoft.com/office/powerpoint/2010/main" val="430070691"/>
              </p:ext>
            </p:extLst>
          </p:nvPr>
        </p:nvGraphicFramePr>
        <p:xfrm>
          <a:off x="2032000" y="6108700"/>
          <a:ext cx="8128000" cy="11599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02044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331EC-A475-71EF-F01C-A18DE794C0D6}"/>
              </a:ext>
            </a:extLst>
          </p:cNvPr>
          <p:cNvSpPr>
            <a:spLocks noGrp="1"/>
          </p:cNvSpPr>
          <p:nvPr>
            <p:ph type="title"/>
          </p:nvPr>
        </p:nvSpPr>
        <p:spPr/>
        <p:txBody>
          <a:bodyPr>
            <a:normAutofit/>
          </a:bodyPr>
          <a:lstStyle/>
          <a:p>
            <a:r>
              <a:rPr lang="en-US" sz="4000"/>
              <a:t>Concept Scoring Weighed the Importance of Each Criteria for Final Selection</a:t>
            </a:r>
          </a:p>
        </p:txBody>
      </p:sp>
      <p:sp>
        <p:nvSpPr>
          <p:cNvPr id="4" name="Slide Number Placeholder 3">
            <a:extLst>
              <a:ext uri="{FF2B5EF4-FFF2-40B4-BE49-F238E27FC236}">
                <a16:creationId xmlns:a16="http://schemas.microsoft.com/office/drawing/2014/main" id="{7655AB45-841C-FE22-A61D-B2498614579C}"/>
              </a:ext>
            </a:extLst>
          </p:cNvPr>
          <p:cNvSpPr>
            <a:spLocks noGrp="1"/>
          </p:cNvSpPr>
          <p:nvPr>
            <p:ph type="sldNum" sz="quarter" idx="12"/>
          </p:nvPr>
        </p:nvSpPr>
        <p:spPr/>
        <p:txBody>
          <a:bodyPr/>
          <a:lstStyle/>
          <a:p>
            <a:fld id="{1A051AEB-D574-449E-9530-4D88F9B3B768}" type="slidenum">
              <a:rPr lang="en-US" smtClean="0"/>
              <a:pPr/>
              <a:t>15</a:t>
            </a:fld>
            <a:endParaRPr lang="en-US"/>
          </a:p>
        </p:txBody>
      </p:sp>
      <p:graphicFrame>
        <p:nvGraphicFramePr>
          <p:cNvPr id="6" name="Table 5">
            <a:extLst>
              <a:ext uri="{FF2B5EF4-FFF2-40B4-BE49-F238E27FC236}">
                <a16:creationId xmlns:a16="http://schemas.microsoft.com/office/drawing/2014/main" id="{FA533144-0E5B-F327-7F6E-7BCD1D2C181D}"/>
              </a:ext>
            </a:extLst>
          </p:cNvPr>
          <p:cNvGraphicFramePr>
            <a:graphicFrameLocks noGrp="1"/>
          </p:cNvGraphicFramePr>
          <p:nvPr>
            <p:extLst>
              <p:ext uri="{D42A27DB-BD31-4B8C-83A1-F6EECF244321}">
                <p14:modId xmlns:p14="http://schemas.microsoft.com/office/powerpoint/2010/main" val="4077308412"/>
              </p:ext>
            </p:extLst>
          </p:nvPr>
        </p:nvGraphicFramePr>
        <p:xfrm>
          <a:off x="1377952" y="1997657"/>
          <a:ext cx="9436095" cy="4051724"/>
        </p:xfrm>
        <a:graphic>
          <a:graphicData uri="http://schemas.openxmlformats.org/drawingml/2006/table">
            <a:tbl>
              <a:tblPr firstRow="1" bandRow="1">
                <a:tableStyleId>{5C22544A-7EE6-4342-B048-85BDC9FD1C3A}</a:tableStyleId>
              </a:tblPr>
              <a:tblGrid>
                <a:gridCol w="1577597">
                  <a:extLst>
                    <a:ext uri="{9D8B030D-6E8A-4147-A177-3AD203B41FA5}">
                      <a16:colId xmlns:a16="http://schemas.microsoft.com/office/drawing/2014/main" val="2095051870"/>
                    </a:ext>
                  </a:extLst>
                </a:gridCol>
                <a:gridCol w="781426">
                  <a:extLst>
                    <a:ext uri="{9D8B030D-6E8A-4147-A177-3AD203B41FA5}">
                      <a16:colId xmlns:a16="http://schemas.microsoft.com/office/drawing/2014/main" val="337111108"/>
                    </a:ext>
                  </a:extLst>
                </a:gridCol>
                <a:gridCol w="1179512">
                  <a:extLst>
                    <a:ext uri="{9D8B030D-6E8A-4147-A177-3AD203B41FA5}">
                      <a16:colId xmlns:a16="http://schemas.microsoft.com/office/drawing/2014/main" val="3438867338"/>
                    </a:ext>
                  </a:extLst>
                </a:gridCol>
                <a:gridCol w="1179512">
                  <a:extLst>
                    <a:ext uri="{9D8B030D-6E8A-4147-A177-3AD203B41FA5}">
                      <a16:colId xmlns:a16="http://schemas.microsoft.com/office/drawing/2014/main" val="235245523"/>
                    </a:ext>
                  </a:extLst>
                </a:gridCol>
                <a:gridCol w="1179512">
                  <a:extLst>
                    <a:ext uri="{9D8B030D-6E8A-4147-A177-3AD203B41FA5}">
                      <a16:colId xmlns:a16="http://schemas.microsoft.com/office/drawing/2014/main" val="1096810499"/>
                    </a:ext>
                  </a:extLst>
                </a:gridCol>
                <a:gridCol w="1179512">
                  <a:extLst>
                    <a:ext uri="{9D8B030D-6E8A-4147-A177-3AD203B41FA5}">
                      <a16:colId xmlns:a16="http://schemas.microsoft.com/office/drawing/2014/main" val="3972444112"/>
                    </a:ext>
                  </a:extLst>
                </a:gridCol>
                <a:gridCol w="1179512">
                  <a:extLst>
                    <a:ext uri="{9D8B030D-6E8A-4147-A177-3AD203B41FA5}">
                      <a16:colId xmlns:a16="http://schemas.microsoft.com/office/drawing/2014/main" val="1872287953"/>
                    </a:ext>
                  </a:extLst>
                </a:gridCol>
                <a:gridCol w="1179512">
                  <a:extLst>
                    <a:ext uri="{9D8B030D-6E8A-4147-A177-3AD203B41FA5}">
                      <a16:colId xmlns:a16="http://schemas.microsoft.com/office/drawing/2014/main" val="2226804155"/>
                    </a:ext>
                  </a:extLst>
                </a:gridCol>
              </a:tblGrid>
              <a:tr h="302684">
                <a:tc gridSpan="8">
                  <a:txBody>
                    <a:bodyPr/>
                    <a:lstStyle/>
                    <a:p>
                      <a:pPr algn="ctr"/>
                      <a:r>
                        <a:rPr lang="en-US" sz="900"/>
                        <a:t>CONCEPT SCORING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900"/>
                    </a:p>
                  </a:txBody>
                  <a:tcPr anchor="ctr"/>
                </a:tc>
                <a:tc hMerge="1">
                  <a:txBody>
                    <a:bodyPr/>
                    <a:lstStyle/>
                    <a:p>
                      <a:pPr algn="ctr"/>
                      <a:endParaRPr lang="en-US" sz="900"/>
                    </a:p>
                  </a:txBody>
                  <a:tcPr anchor="ctr"/>
                </a:tc>
                <a:tc hMerge="1">
                  <a:txBody>
                    <a:bodyPr/>
                    <a:lstStyle/>
                    <a:p>
                      <a:pPr algn="ctr"/>
                      <a:endParaRPr lang="en-US" sz="900"/>
                    </a:p>
                  </a:txBody>
                  <a:tcPr anchor="ctr"/>
                </a:tc>
                <a:tc hMerge="1">
                  <a:txBody>
                    <a:bodyPr/>
                    <a:lstStyle/>
                    <a:p>
                      <a:pPr algn="ctr"/>
                      <a:endParaRPr lang="en-US" sz="900"/>
                    </a:p>
                  </a:txBody>
                  <a:tcPr anchor="ctr"/>
                </a:tc>
                <a:tc hMerge="1">
                  <a:txBody>
                    <a:bodyPr/>
                    <a:lstStyle/>
                    <a:p>
                      <a:pPr algn="ctr"/>
                      <a:endParaRPr lang="en-US" sz="900"/>
                    </a:p>
                  </a:txBody>
                  <a:tcPr anchor="ctr"/>
                </a:tc>
                <a:tc hMerge="1">
                  <a:txBody>
                    <a:bodyPr/>
                    <a:lstStyle/>
                    <a:p>
                      <a:pPr algn="ctr"/>
                      <a:endParaRPr lang="en-US" sz="900"/>
                    </a:p>
                  </a:txBody>
                  <a:tcPr anchor="ctr"/>
                </a:tc>
                <a:tc hMerge="1">
                  <a:txBody>
                    <a:bodyPr/>
                    <a:lstStyle/>
                    <a:p>
                      <a:pPr algn="ctr"/>
                      <a:endParaRPr lang="en-US" sz="900"/>
                    </a:p>
                  </a:txBody>
                  <a:tcPr anchor="ctr"/>
                </a:tc>
                <a:extLst>
                  <a:ext uri="{0D108BD9-81ED-4DB2-BD59-A6C34878D82A}">
                    <a16:rowId xmlns:a16="http://schemas.microsoft.com/office/drawing/2014/main" val="998163890"/>
                  </a:ext>
                </a:extLst>
              </a:tr>
              <a:tr h="315384">
                <a:tc gridSpan="2">
                  <a:txBody>
                    <a:bodyPr/>
                    <a:lstStyle/>
                    <a:p>
                      <a:pPr algn="ctr"/>
                      <a:endParaRPr lang="en-US" sz="90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9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sz="900"/>
                        <a:t>Justin Omar Combo Robotic Arm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900"/>
                    </a:p>
                  </a:txBody>
                  <a:tcPr anchor="ctr"/>
                </a:tc>
                <a:tc gridSpan="2">
                  <a:txBody>
                    <a:bodyPr/>
                    <a:lstStyle/>
                    <a:p>
                      <a:pPr algn="ctr"/>
                      <a:r>
                        <a:rPr lang="en-US" sz="900"/>
                        <a:t>Brooke Cavan Combo Over the Shoulder Arm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900"/>
                    </a:p>
                  </a:txBody>
                  <a:tcPr anchor="ctr"/>
                </a:tc>
                <a:tc gridSpan="2">
                  <a:txBody>
                    <a:bodyPr/>
                    <a:lstStyle/>
                    <a:p>
                      <a:pPr algn="ctr"/>
                      <a:r>
                        <a:rPr lang="en-US" sz="900"/>
                        <a:t>Justin AJ Combo Assistive Toolbelt/Button Pusher</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900"/>
                    </a:p>
                  </a:txBody>
                  <a:tcPr anchor="ctr"/>
                </a:tc>
                <a:extLst>
                  <a:ext uri="{0D108BD9-81ED-4DB2-BD59-A6C34878D82A}">
                    <a16:rowId xmlns:a16="http://schemas.microsoft.com/office/drawing/2014/main" val="2638283728"/>
                  </a:ext>
                </a:extLst>
              </a:tr>
              <a:tr h="144356">
                <a:tc>
                  <a:txBody>
                    <a:bodyPr/>
                    <a:lstStyle/>
                    <a:p>
                      <a:pPr algn="ctr"/>
                      <a:r>
                        <a:rPr lang="en-US" sz="900"/>
                        <a:t>Criteria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Weight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Rating</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Score</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Rating</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Score</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Rating</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Score</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2683078"/>
                  </a:ext>
                </a:extLst>
              </a:tr>
              <a:tr h="195156">
                <a:tc>
                  <a:txBody>
                    <a:bodyPr/>
                    <a:lstStyle/>
                    <a:p>
                      <a:pPr algn="ctr"/>
                      <a:r>
                        <a:rPr lang="en-US" sz="900"/>
                        <a:t>Operating Radius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90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900"/>
                        <a:t>4</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900"/>
                        <a:t>0.4</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900"/>
                        <a:t>3</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algn="ctr"/>
                      <a:r>
                        <a:rPr lang="en-US" sz="900"/>
                        <a:t>0.3</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900"/>
                        <a:t>2</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900"/>
                        <a:t>0.2</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158493082"/>
                  </a:ext>
                </a:extLst>
              </a:tr>
              <a:tr h="0">
                <a:tc>
                  <a:txBody>
                    <a:bodyPr/>
                    <a:lstStyle/>
                    <a:p>
                      <a:pPr algn="ctr"/>
                      <a:r>
                        <a:rPr lang="en-US" sz="900"/>
                        <a:t>Number of Inputs to control device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900"/>
                        <a:t>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900"/>
                        <a:t>3</a:t>
                      </a:r>
                    </a:p>
                  </a:txBody>
                  <a:tcPr anchor="ctr">
                    <a:lnL w="12700" cap="flat" cmpd="sng" algn="ctr">
                      <a:solidFill>
                        <a:schemeClr val="tx1"/>
                      </a:solidFill>
                      <a:prstDash val="solid"/>
                      <a:round/>
                      <a:headEnd type="none" w="med" len="med"/>
                      <a:tailEnd type="none" w="med" len="med"/>
                    </a:lnL>
                  </a:tcPr>
                </a:tc>
                <a:tc>
                  <a:txBody>
                    <a:bodyPr/>
                    <a:lstStyle/>
                    <a:p>
                      <a:pPr algn="ctr"/>
                      <a:r>
                        <a:rPr lang="en-US" sz="900"/>
                        <a:t>0.45</a:t>
                      </a:r>
                    </a:p>
                  </a:txBody>
                  <a:tcPr anchor="ctr">
                    <a:lnR w="12700" cap="flat" cmpd="sng" algn="ctr">
                      <a:solidFill>
                        <a:schemeClr val="tx1"/>
                      </a:solidFill>
                      <a:prstDash val="solid"/>
                      <a:round/>
                      <a:headEnd type="none" w="med" len="med"/>
                      <a:tailEnd type="none" w="med" len="med"/>
                    </a:lnR>
                  </a:tcPr>
                </a:tc>
                <a:tc>
                  <a:txBody>
                    <a:bodyPr/>
                    <a:lstStyle/>
                    <a:p>
                      <a:pPr algn="ctr"/>
                      <a:r>
                        <a:rPr lang="en-US" sz="900"/>
                        <a:t>3</a:t>
                      </a:r>
                    </a:p>
                  </a:txBody>
                  <a:tcPr anchor="ct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sz="900"/>
                        <a:t>0.45</a:t>
                      </a:r>
                    </a:p>
                  </a:txBody>
                  <a:tcPr anchor="ctr">
                    <a:lnR w="12700" cap="flat" cmpd="sng" algn="ctr">
                      <a:solidFill>
                        <a:schemeClr val="tx1"/>
                      </a:solidFill>
                      <a:prstDash val="solid"/>
                      <a:round/>
                      <a:headEnd type="none" w="med" len="med"/>
                      <a:tailEnd type="none" w="med" len="med"/>
                    </a:lnR>
                  </a:tcPr>
                </a:tc>
                <a:tc>
                  <a:txBody>
                    <a:bodyPr/>
                    <a:lstStyle/>
                    <a:p>
                      <a:pPr algn="ctr"/>
                      <a:r>
                        <a:rPr lang="en-US" sz="900"/>
                        <a:t>4</a:t>
                      </a:r>
                    </a:p>
                  </a:txBody>
                  <a:tcPr anchor="ctr">
                    <a:lnL w="12700" cap="flat" cmpd="sng" algn="ctr">
                      <a:solidFill>
                        <a:schemeClr val="tx1"/>
                      </a:solidFill>
                      <a:prstDash val="solid"/>
                      <a:round/>
                      <a:headEnd type="none" w="med" len="med"/>
                      <a:tailEnd type="none" w="med" len="med"/>
                    </a:lnL>
                  </a:tcPr>
                </a:tc>
                <a:tc>
                  <a:txBody>
                    <a:bodyPr/>
                    <a:lstStyle/>
                    <a:p>
                      <a:pPr algn="ctr"/>
                      <a:r>
                        <a:rPr lang="en-US" sz="900"/>
                        <a:t>0.6</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26226099"/>
                  </a:ext>
                </a:extLst>
              </a:tr>
              <a:tr h="0">
                <a:tc>
                  <a:txBody>
                    <a:bodyPr/>
                    <a:lstStyle/>
                    <a:p>
                      <a:pPr algn="ctr"/>
                      <a:r>
                        <a:rPr lang="en-US" sz="900"/>
                        <a:t>Number of actuators to control device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90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900"/>
                        <a:t>3</a:t>
                      </a:r>
                    </a:p>
                  </a:txBody>
                  <a:tcPr anchor="ctr">
                    <a:lnL w="12700" cap="flat" cmpd="sng" algn="ctr">
                      <a:solidFill>
                        <a:schemeClr val="tx1"/>
                      </a:solidFill>
                      <a:prstDash val="solid"/>
                      <a:round/>
                      <a:headEnd type="none" w="med" len="med"/>
                      <a:tailEnd type="none" w="med" len="med"/>
                    </a:lnL>
                  </a:tcPr>
                </a:tc>
                <a:tc>
                  <a:txBody>
                    <a:bodyPr/>
                    <a:lstStyle/>
                    <a:p>
                      <a:pPr algn="ctr"/>
                      <a:r>
                        <a:rPr lang="en-US" sz="900"/>
                        <a:t>0.4</a:t>
                      </a:r>
                    </a:p>
                  </a:txBody>
                  <a:tcPr anchor="ctr">
                    <a:lnR w="12700" cap="flat" cmpd="sng" algn="ctr">
                      <a:solidFill>
                        <a:schemeClr val="tx1"/>
                      </a:solidFill>
                      <a:prstDash val="solid"/>
                      <a:round/>
                      <a:headEnd type="none" w="med" len="med"/>
                      <a:tailEnd type="none" w="med" len="med"/>
                    </a:lnR>
                  </a:tcPr>
                </a:tc>
                <a:tc>
                  <a:txBody>
                    <a:bodyPr/>
                    <a:lstStyle/>
                    <a:p>
                      <a:pPr algn="ctr"/>
                      <a:r>
                        <a:rPr lang="en-US" sz="900"/>
                        <a:t>3</a:t>
                      </a:r>
                    </a:p>
                  </a:txBody>
                  <a:tcPr anchor="ct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sz="900"/>
                        <a:t>0.3</a:t>
                      </a:r>
                    </a:p>
                  </a:txBody>
                  <a:tcPr anchor="ctr">
                    <a:lnR w="12700" cap="flat" cmpd="sng" algn="ctr">
                      <a:solidFill>
                        <a:schemeClr val="tx1"/>
                      </a:solidFill>
                      <a:prstDash val="solid"/>
                      <a:round/>
                      <a:headEnd type="none" w="med" len="med"/>
                      <a:tailEnd type="none" w="med" len="med"/>
                    </a:lnR>
                  </a:tcPr>
                </a:tc>
                <a:tc>
                  <a:txBody>
                    <a:bodyPr/>
                    <a:lstStyle/>
                    <a:p>
                      <a:pPr algn="ctr"/>
                      <a:r>
                        <a:rPr lang="en-US" sz="900"/>
                        <a:t>4</a:t>
                      </a:r>
                    </a:p>
                  </a:txBody>
                  <a:tcPr anchor="ctr">
                    <a:lnL w="12700" cap="flat" cmpd="sng" algn="ctr">
                      <a:solidFill>
                        <a:schemeClr val="tx1"/>
                      </a:solidFill>
                      <a:prstDash val="solid"/>
                      <a:round/>
                      <a:headEnd type="none" w="med" len="med"/>
                      <a:tailEnd type="none" w="med" len="med"/>
                    </a:lnL>
                  </a:tcPr>
                </a:tc>
                <a:tc>
                  <a:txBody>
                    <a:bodyPr/>
                    <a:lstStyle/>
                    <a:p>
                      <a:pPr algn="ctr"/>
                      <a:r>
                        <a:rPr lang="en-US" sz="900"/>
                        <a:t>0.4</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63312652"/>
                  </a:ext>
                </a:extLst>
              </a:tr>
              <a:tr h="0">
                <a:tc>
                  <a:txBody>
                    <a:bodyPr/>
                    <a:lstStyle/>
                    <a:p>
                      <a:pPr algn="ctr"/>
                      <a:r>
                        <a:rPr lang="en-US" sz="900"/>
                        <a:t>Size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900"/>
                        <a:t>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900"/>
                        <a:t>3</a:t>
                      </a:r>
                    </a:p>
                  </a:txBody>
                  <a:tcPr anchor="ctr">
                    <a:lnL w="12700" cap="flat" cmpd="sng" algn="ctr">
                      <a:solidFill>
                        <a:schemeClr val="tx1"/>
                      </a:solidFill>
                      <a:prstDash val="solid"/>
                      <a:round/>
                      <a:headEnd type="none" w="med" len="med"/>
                      <a:tailEnd type="none" w="med" len="med"/>
                    </a:lnL>
                  </a:tcPr>
                </a:tc>
                <a:tc>
                  <a:txBody>
                    <a:bodyPr/>
                    <a:lstStyle/>
                    <a:p>
                      <a:pPr algn="ctr"/>
                      <a:r>
                        <a:rPr lang="en-US" sz="900"/>
                        <a:t>0.45</a:t>
                      </a:r>
                    </a:p>
                  </a:txBody>
                  <a:tcPr anchor="ctr">
                    <a:lnR w="12700" cap="flat" cmpd="sng" algn="ctr">
                      <a:solidFill>
                        <a:schemeClr val="tx1"/>
                      </a:solidFill>
                      <a:prstDash val="solid"/>
                      <a:round/>
                      <a:headEnd type="none" w="med" len="med"/>
                      <a:tailEnd type="none" w="med" len="med"/>
                    </a:lnR>
                  </a:tcPr>
                </a:tc>
                <a:tc>
                  <a:txBody>
                    <a:bodyPr/>
                    <a:lstStyle/>
                    <a:p>
                      <a:pPr algn="ctr"/>
                      <a:r>
                        <a:rPr lang="en-US" sz="900"/>
                        <a:t>3</a:t>
                      </a:r>
                    </a:p>
                  </a:txBody>
                  <a:tcPr anchor="ct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sz="900"/>
                        <a:t>0.45</a:t>
                      </a:r>
                    </a:p>
                  </a:txBody>
                  <a:tcPr anchor="ctr">
                    <a:lnR w="12700" cap="flat" cmpd="sng" algn="ctr">
                      <a:solidFill>
                        <a:schemeClr val="tx1"/>
                      </a:solidFill>
                      <a:prstDash val="solid"/>
                      <a:round/>
                      <a:headEnd type="none" w="med" len="med"/>
                      <a:tailEnd type="none" w="med" len="med"/>
                    </a:lnR>
                  </a:tcPr>
                </a:tc>
                <a:tc>
                  <a:txBody>
                    <a:bodyPr/>
                    <a:lstStyle/>
                    <a:p>
                      <a:pPr algn="ctr"/>
                      <a:r>
                        <a:rPr lang="en-US" sz="900"/>
                        <a:t>3</a:t>
                      </a:r>
                    </a:p>
                  </a:txBody>
                  <a:tcPr anchor="ctr">
                    <a:lnL w="12700" cap="flat" cmpd="sng" algn="ctr">
                      <a:solidFill>
                        <a:schemeClr val="tx1"/>
                      </a:solidFill>
                      <a:prstDash val="solid"/>
                      <a:round/>
                      <a:headEnd type="none" w="med" len="med"/>
                      <a:tailEnd type="none" w="med" len="med"/>
                    </a:lnL>
                  </a:tcPr>
                </a:tc>
                <a:tc>
                  <a:txBody>
                    <a:bodyPr/>
                    <a:lstStyle/>
                    <a:p>
                      <a:pPr algn="ctr"/>
                      <a:r>
                        <a:rPr lang="en-US" sz="900"/>
                        <a:t>0.45</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09693328"/>
                  </a:ext>
                </a:extLst>
              </a:tr>
              <a:tr h="0">
                <a:tc>
                  <a:txBody>
                    <a:bodyPr/>
                    <a:lstStyle/>
                    <a:p>
                      <a:pPr algn="ctr"/>
                      <a:r>
                        <a:rPr lang="en-US" sz="900"/>
                        <a:t>Cost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90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900"/>
                        <a:t>3</a:t>
                      </a:r>
                    </a:p>
                  </a:txBody>
                  <a:tcPr anchor="ctr">
                    <a:lnL w="12700" cap="flat" cmpd="sng" algn="ctr">
                      <a:solidFill>
                        <a:schemeClr val="tx1"/>
                      </a:solidFill>
                      <a:prstDash val="solid"/>
                      <a:round/>
                      <a:headEnd type="none" w="med" len="med"/>
                      <a:tailEnd type="none" w="med" len="med"/>
                    </a:lnL>
                  </a:tcPr>
                </a:tc>
                <a:tc>
                  <a:txBody>
                    <a:bodyPr/>
                    <a:lstStyle/>
                    <a:p>
                      <a:pPr algn="ctr"/>
                      <a:r>
                        <a:rPr lang="en-US" sz="900"/>
                        <a:t>0.4</a:t>
                      </a:r>
                    </a:p>
                  </a:txBody>
                  <a:tcPr anchor="ctr">
                    <a:lnR w="12700" cap="flat" cmpd="sng" algn="ctr">
                      <a:solidFill>
                        <a:schemeClr val="tx1"/>
                      </a:solidFill>
                      <a:prstDash val="solid"/>
                      <a:round/>
                      <a:headEnd type="none" w="med" len="med"/>
                      <a:tailEnd type="none" w="med" len="med"/>
                    </a:lnR>
                  </a:tcPr>
                </a:tc>
                <a:tc>
                  <a:txBody>
                    <a:bodyPr/>
                    <a:lstStyle/>
                    <a:p>
                      <a:pPr algn="ctr"/>
                      <a:r>
                        <a:rPr lang="en-US" sz="900"/>
                        <a:t>3</a:t>
                      </a:r>
                    </a:p>
                  </a:txBody>
                  <a:tcPr anchor="ct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sz="900"/>
                        <a:t>0.3</a:t>
                      </a:r>
                    </a:p>
                  </a:txBody>
                  <a:tcPr anchor="ctr">
                    <a:lnR w="12700" cap="flat" cmpd="sng" algn="ctr">
                      <a:solidFill>
                        <a:schemeClr val="tx1"/>
                      </a:solidFill>
                      <a:prstDash val="solid"/>
                      <a:round/>
                      <a:headEnd type="none" w="med" len="med"/>
                      <a:tailEnd type="none" w="med" len="med"/>
                    </a:lnR>
                  </a:tcPr>
                </a:tc>
                <a:tc>
                  <a:txBody>
                    <a:bodyPr/>
                    <a:lstStyle/>
                    <a:p>
                      <a:pPr algn="ctr"/>
                      <a:r>
                        <a:rPr lang="en-US" sz="900"/>
                        <a:t>3</a:t>
                      </a:r>
                    </a:p>
                  </a:txBody>
                  <a:tcPr anchor="ctr">
                    <a:lnL w="12700" cap="flat" cmpd="sng" algn="ctr">
                      <a:solidFill>
                        <a:schemeClr val="tx1"/>
                      </a:solidFill>
                      <a:prstDash val="solid"/>
                      <a:round/>
                      <a:headEnd type="none" w="med" len="med"/>
                      <a:tailEnd type="none" w="med" len="med"/>
                    </a:lnL>
                  </a:tcPr>
                </a:tc>
                <a:tc>
                  <a:txBody>
                    <a:bodyPr/>
                    <a:lstStyle/>
                    <a:p>
                      <a:pPr algn="ctr"/>
                      <a:r>
                        <a:rPr lang="en-US" sz="900"/>
                        <a:t>0.3</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02631877"/>
                  </a:ext>
                </a:extLst>
              </a:tr>
              <a:tr h="0">
                <a:tc>
                  <a:txBody>
                    <a:bodyPr/>
                    <a:lstStyle/>
                    <a:p>
                      <a:pPr algn="ctr"/>
                      <a:r>
                        <a:rPr lang="en-US" sz="900"/>
                        <a:t>Safety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900"/>
                        <a:t>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900"/>
                        <a:t>4</a:t>
                      </a:r>
                    </a:p>
                  </a:txBody>
                  <a:tcPr anchor="ctr">
                    <a:lnL w="12700" cap="flat" cmpd="sng" algn="ctr">
                      <a:solidFill>
                        <a:schemeClr val="tx1"/>
                      </a:solidFill>
                      <a:prstDash val="solid"/>
                      <a:round/>
                      <a:headEnd type="none" w="med" len="med"/>
                      <a:tailEnd type="none" w="med" len="med"/>
                    </a:lnL>
                  </a:tcPr>
                </a:tc>
                <a:tc>
                  <a:txBody>
                    <a:bodyPr/>
                    <a:lstStyle/>
                    <a:p>
                      <a:pPr algn="ctr"/>
                      <a:r>
                        <a:rPr lang="en-US" sz="900"/>
                        <a:t>0.6</a:t>
                      </a:r>
                    </a:p>
                  </a:txBody>
                  <a:tcPr anchor="ctr">
                    <a:lnR w="12700" cap="flat" cmpd="sng" algn="ctr">
                      <a:solidFill>
                        <a:schemeClr val="tx1"/>
                      </a:solidFill>
                      <a:prstDash val="solid"/>
                      <a:round/>
                      <a:headEnd type="none" w="med" len="med"/>
                      <a:tailEnd type="none" w="med" len="med"/>
                    </a:lnR>
                  </a:tcPr>
                </a:tc>
                <a:tc>
                  <a:txBody>
                    <a:bodyPr/>
                    <a:lstStyle/>
                    <a:p>
                      <a:pPr algn="ctr"/>
                      <a:r>
                        <a:rPr lang="en-US" sz="900"/>
                        <a:t>3</a:t>
                      </a:r>
                    </a:p>
                  </a:txBody>
                  <a:tcPr anchor="ct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sz="900"/>
                        <a:t>0.45</a:t>
                      </a:r>
                    </a:p>
                  </a:txBody>
                  <a:tcPr anchor="ctr">
                    <a:lnR w="12700" cap="flat" cmpd="sng" algn="ctr">
                      <a:solidFill>
                        <a:schemeClr val="tx1"/>
                      </a:solidFill>
                      <a:prstDash val="solid"/>
                      <a:round/>
                      <a:headEnd type="none" w="med" len="med"/>
                      <a:tailEnd type="none" w="med" len="med"/>
                    </a:lnR>
                  </a:tcPr>
                </a:tc>
                <a:tc>
                  <a:txBody>
                    <a:bodyPr/>
                    <a:lstStyle/>
                    <a:p>
                      <a:pPr algn="ctr"/>
                      <a:r>
                        <a:rPr lang="en-US" sz="900"/>
                        <a:t>4</a:t>
                      </a:r>
                    </a:p>
                  </a:txBody>
                  <a:tcPr anchor="ctr">
                    <a:lnL w="12700" cap="flat" cmpd="sng" algn="ctr">
                      <a:solidFill>
                        <a:schemeClr val="tx1"/>
                      </a:solidFill>
                      <a:prstDash val="solid"/>
                      <a:round/>
                      <a:headEnd type="none" w="med" len="med"/>
                      <a:tailEnd type="none" w="med" len="med"/>
                    </a:lnL>
                  </a:tcPr>
                </a:tc>
                <a:tc>
                  <a:txBody>
                    <a:bodyPr/>
                    <a:lstStyle/>
                    <a:p>
                      <a:pPr algn="ctr"/>
                      <a:r>
                        <a:rPr lang="en-US" sz="900"/>
                        <a:t>0.6</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77467545"/>
                  </a:ext>
                </a:extLst>
              </a:tr>
              <a:tr h="0">
                <a:tc>
                  <a:txBody>
                    <a:bodyPr/>
                    <a:lstStyle/>
                    <a:p>
                      <a:pPr algn="ctr"/>
                      <a:r>
                        <a:rPr lang="en-US" sz="900"/>
                        <a:t>Failure Modes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90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900"/>
                        <a:t>3</a:t>
                      </a:r>
                    </a:p>
                  </a:txBody>
                  <a:tcPr anchor="ctr">
                    <a:lnL w="12700" cap="flat" cmpd="sng" algn="ctr">
                      <a:solidFill>
                        <a:schemeClr val="tx1"/>
                      </a:solidFill>
                      <a:prstDash val="solid"/>
                      <a:round/>
                      <a:headEnd type="none" w="med" len="med"/>
                      <a:tailEnd type="none" w="med" len="med"/>
                    </a:lnL>
                  </a:tcPr>
                </a:tc>
                <a:tc>
                  <a:txBody>
                    <a:bodyPr/>
                    <a:lstStyle/>
                    <a:p>
                      <a:pPr algn="ctr"/>
                      <a:r>
                        <a:rPr lang="en-US" sz="900"/>
                        <a:t>0.3</a:t>
                      </a:r>
                    </a:p>
                  </a:txBody>
                  <a:tcPr anchor="ctr">
                    <a:lnR w="12700" cap="flat" cmpd="sng" algn="ctr">
                      <a:solidFill>
                        <a:schemeClr val="tx1"/>
                      </a:solidFill>
                      <a:prstDash val="solid"/>
                      <a:round/>
                      <a:headEnd type="none" w="med" len="med"/>
                      <a:tailEnd type="none" w="med" len="med"/>
                    </a:lnR>
                  </a:tcPr>
                </a:tc>
                <a:tc>
                  <a:txBody>
                    <a:bodyPr/>
                    <a:lstStyle/>
                    <a:p>
                      <a:pPr algn="ctr"/>
                      <a:r>
                        <a:rPr lang="en-US" sz="900"/>
                        <a:t>3</a:t>
                      </a:r>
                    </a:p>
                  </a:txBody>
                  <a:tcPr anchor="ct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sz="900"/>
                        <a:t>0.3</a:t>
                      </a:r>
                    </a:p>
                  </a:txBody>
                  <a:tcPr anchor="ctr">
                    <a:lnR w="12700" cap="flat" cmpd="sng" algn="ctr">
                      <a:solidFill>
                        <a:schemeClr val="tx1"/>
                      </a:solidFill>
                      <a:prstDash val="solid"/>
                      <a:round/>
                      <a:headEnd type="none" w="med" len="med"/>
                      <a:tailEnd type="none" w="med" len="med"/>
                    </a:lnR>
                  </a:tcPr>
                </a:tc>
                <a:tc>
                  <a:txBody>
                    <a:bodyPr/>
                    <a:lstStyle/>
                    <a:p>
                      <a:pPr algn="ctr"/>
                      <a:r>
                        <a:rPr lang="en-US" sz="900"/>
                        <a:t>4</a:t>
                      </a:r>
                    </a:p>
                  </a:txBody>
                  <a:tcPr anchor="ctr">
                    <a:lnL w="12700" cap="flat" cmpd="sng" algn="ctr">
                      <a:solidFill>
                        <a:schemeClr val="tx1"/>
                      </a:solidFill>
                      <a:prstDash val="solid"/>
                      <a:round/>
                      <a:headEnd type="none" w="med" len="med"/>
                      <a:tailEnd type="none" w="med" len="med"/>
                    </a:lnL>
                  </a:tcPr>
                </a:tc>
                <a:tc>
                  <a:txBody>
                    <a:bodyPr/>
                    <a:lstStyle/>
                    <a:p>
                      <a:pPr algn="ctr"/>
                      <a:r>
                        <a:rPr lang="en-US" sz="900"/>
                        <a:t>0.4</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55964457"/>
                  </a:ext>
                </a:extLst>
              </a:tr>
              <a:tr h="0">
                <a:tc>
                  <a:txBody>
                    <a:bodyPr/>
                    <a:lstStyle/>
                    <a:p>
                      <a:pPr algn="ctr"/>
                      <a:r>
                        <a:rPr lang="en-US" sz="900"/>
                        <a:t>Device Integration into Chair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90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900"/>
                        <a:t>3</a:t>
                      </a:r>
                    </a:p>
                  </a:txBody>
                  <a:tcPr anchor="ctr">
                    <a:lnL w="12700" cap="flat" cmpd="sng" algn="ctr">
                      <a:solidFill>
                        <a:schemeClr val="tx1"/>
                      </a:solidFill>
                      <a:prstDash val="solid"/>
                      <a:round/>
                      <a:headEnd type="none" w="med" len="med"/>
                      <a:tailEnd type="none" w="med" len="med"/>
                    </a:lnL>
                  </a:tcPr>
                </a:tc>
                <a:tc>
                  <a:txBody>
                    <a:bodyPr/>
                    <a:lstStyle/>
                    <a:p>
                      <a:pPr algn="ctr"/>
                      <a:r>
                        <a:rPr lang="en-US" sz="900"/>
                        <a:t>0.3</a:t>
                      </a:r>
                    </a:p>
                  </a:txBody>
                  <a:tcPr anchor="ctr">
                    <a:lnR w="12700" cap="flat" cmpd="sng" algn="ctr">
                      <a:solidFill>
                        <a:schemeClr val="tx1"/>
                      </a:solidFill>
                      <a:prstDash val="solid"/>
                      <a:round/>
                      <a:headEnd type="none" w="med" len="med"/>
                      <a:tailEnd type="none" w="med" len="med"/>
                    </a:lnR>
                  </a:tcPr>
                </a:tc>
                <a:tc>
                  <a:txBody>
                    <a:bodyPr/>
                    <a:lstStyle/>
                    <a:p>
                      <a:pPr algn="ctr"/>
                      <a:r>
                        <a:rPr lang="en-US" sz="900"/>
                        <a:t>3</a:t>
                      </a:r>
                    </a:p>
                  </a:txBody>
                  <a:tcPr anchor="ct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sz="900"/>
                        <a:t>0.3</a:t>
                      </a:r>
                    </a:p>
                  </a:txBody>
                  <a:tcPr anchor="ctr">
                    <a:lnR w="12700" cap="flat" cmpd="sng" algn="ctr">
                      <a:solidFill>
                        <a:schemeClr val="tx1"/>
                      </a:solidFill>
                      <a:prstDash val="solid"/>
                      <a:round/>
                      <a:headEnd type="none" w="med" len="med"/>
                      <a:tailEnd type="none" w="med" len="med"/>
                    </a:lnR>
                  </a:tcPr>
                </a:tc>
                <a:tc>
                  <a:txBody>
                    <a:bodyPr/>
                    <a:lstStyle/>
                    <a:p>
                      <a:pPr algn="ctr"/>
                      <a:r>
                        <a:rPr lang="en-US" sz="900"/>
                        <a:t>3</a:t>
                      </a:r>
                    </a:p>
                  </a:txBody>
                  <a:tcPr anchor="ctr">
                    <a:lnL w="12700" cap="flat" cmpd="sng" algn="ctr">
                      <a:solidFill>
                        <a:schemeClr val="tx1"/>
                      </a:solidFill>
                      <a:prstDash val="solid"/>
                      <a:round/>
                      <a:headEnd type="none" w="med" len="med"/>
                      <a:tailEnd type="none" w="med" len="med"/>
                    </a:lnL>
                  </a:tcPr>
                </a:tc>
                <a:tc>
                  <a:txBody>
                    <a:bodyPr/>
                    <a:lstStyle/>
                    <a:p>
                      <a:pPr algn="ctr"/>
                      <a:r>
                        <a:rPr lang="en-US" sz="900"/>
                        <a:t>0.3</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184534818"/>
                  </a:ext>
                </a:extLst>
              </a:tr>
              <a:tr h="157056">
                <a:tc>
                  <a:txBody>
                    <a:bodyPr/>
                    <a:lstStyle/>
                    <a:p>
                      <a:pPr algn="ctr"/>
                      <a:r>
                        <a:rPr lang="en-US" sz="900"/>
                        <a:t>Ease of Instillation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90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900"/>
                        <a:t>3</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900"/>
                        <a:t>0.15</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900"/>
                        <a:t>3</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900"/>
                        <a:t>0.15</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900"/>
                        <a:t>4</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900"/>
                        <a:t>0.2</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6375654"/>
                  </a:ext>
                </a:extLst>
              </a:tr>
              <a:tr h="0">
                <a:tc gridSpan="2">
                  <a:txBody>
                    <a:bodyPr/>
                    <a:lstStyle/>
                    <a:p>
                      <a:pPr algn="r"/>
                      <a:r>
                        <a:rPr lang="en-US" sz="900"/>
                        <a:t>Total Score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pPr algn="ctr"/>
                      <a:endParaRPr lang="en-US" sz="90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gridSpan="2">
                  <a:txBody>
                    <a:bodyPr/>
                    <a:lstStyle/>
                    <a:p>
                      <a:pPr algn="ctr"/>
                      <a:r>
                        <a:rPr lang="en-US" sz="900"/>
                        <a:t>3.25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pPr algn="ctr"/>
                      <a:endParaRPr lang="en-US" sz="90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gridSpan="2">
                  <a:txBody>
                    <a:bodyPr/>
                    <a:lstStyle/>
                    <a:p>
                      <a:pPr algn="ctr"/>
                      <a:r>
                        <a:rPr lang="en-US" sz="90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pPr algn="ctr"/>
                      <a:endParaRPr lang="en-US" sz="90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gridSpan="2">
                  <a:txBody>
                    <a:bodyPr/>
                    <a:lstStyle/>
                    <a:p>
                      <a:pPr algn="ctr"/>
                      <a:r>
                        <a:rPr lang="en-US" sz="900"/>
                        <a:t>3.45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pPr algn="ctr"/>
                      <a:endParaRPr lang="en-US" sz="90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31994178"/>
                  </a:ext>
                </a:extLst>
              </a:tr>
              <a:tr h="0">
                <a:tc gridSpan="2">
                  <a:txBody>
                    <a:bodyPr/>
                    <a:lstStyle/>
                    <a:p>
                      <a:pPr algn="r"/>
                      <a:r>
                        <a:rPr lang="en-US" sz="900"/>
                        <a:t>Rank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pPr algn="ctr"/>
                      <a:endParaRPr lang="en-US" sz="900"/>
                    </a:p>
                  </a:txBody>
                  <a:tcPr anchor="ctr">
                    <a:lnL w="12700" cap="flat" cmpd="sng" algn="ctr">
                      <a:solidFill>
                        <a:schemeClr val="tx1"/>
                      </a:solidFill>
                      <a:prstDash val="solid"/>
                      <a:round/>
                      <a:headEnd type="none" w="med" len="med"/>
                      <a:tailEnd type="none" w="med" len="med"/>
                    </a:lnL>
                  </a:tcPr>
                </a:tc>
                <a:tc gridSpan="2">
                  <a:txBody>
                    <a:bodyPr/>
                    <a:lstStyle/>
                    <a:p>
                      <a:pPr algn="ctr"/>
                      <a:r>
                        <a:rPr lang="en-US" sz="90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pPr algn="ctr"/>
                      <a:endParaRPr lang="en-US" sz="900"/>
                    </a:p>
                  </a:txBody>
                  <a:tcPr anchor="ctr">
                    <a:lnR w="12700" cap="flat" cmpd="sng" algn="ctr">
                      <a:solidFill>
                        <a:schemeClr val="tx1"/>
                      </a:solidFill>
                      <a:prstDash val="solid"/>
                      <a:round/>
                      <a:headEnd type="none" w="med" len="med"/>
                      <a:tailEnd type="none" w="med" len="med"/>
                    </a:lnR>
                  </a:tcPr>
                </a:tc>
                <a:tc gridSpan="2">
                  <a:txBody>
                    <a:bodyPr/>
                    <a:lstStyle/>
                    <a:p>
                      <a:pPr algn="ctr"/>
                      <a:r>
                        <a:rPr lang="en-US" sz="90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pPr algn="ctr"/>
                      <a:endParaRPr lang="en-US" sz="900"/>
                    </a:p>
                  </a:txBody>
                  <a:tcPr anchor="ctr">
                    <a:lnR w="12700" cap="flat" cmpd="sng" algn="ctr">
                      <a:solidFill>
                        <a:schemeClr val="tx1"/>
                      </a:solidFill>
                      <a:prstDash val="solid"/>
                      <a:round/>
                      <a:headEnd type="none" w="med" len="med"/>
                      <a:tailEnd type="none" w="med" len="med"/>
                    </a:lnR>
                  </a:tcPr>
                </a:tc>
                <a:tc gridSpan="2">
                  <a:txBody>
                    <a:bodyPr/>
                    <a:lstStyle/>
                    <a:p>
                      <a:pPr algn="ctr"/>
                      <a:r>
                        <a:rPr lang="en-US" sz="9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pPr algn="ctr"/>
                      <a:endParaRPr lang="en-US" sz="900"/>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86002729"/>
                  </a:ext>
                </a:extLst>
              </a:tr>
              <a:tr h="144356">
                <a:tc gridSpan="2">
                  <a:txBody>
                    <a:bodyPr/>
                    <a:lstStyle/>
                    <a:p>
                      <a:pPr algn="r"/>
                      <a:r>
                        <a:rPr lang="en-US" sz="900"/>
                        <a:t>Continue?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pPr algn="ctr"/>
                      <a:endParaRPr lang="en-US" sz="900"/>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gridSpan="2">
                  <a:txBody>
                    <a:bodyPr/>
                    <a:lstStyle/>
                    <a:p>
                      <a:pPr algn="ctr"/>
                      <a:r>
                        <a:rPr lang="en-US" sz="900"/>
                        <a:t>Develop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40000"/>
                        <a:lumOff val="60000"/>
                      </a:schemeClr>
                    </a:solidFill>
                  </a:tcPr>
                </a:tc>
                <a:tc hMerge="1">
                  <a:txBody>
                    <a:bodyPr/>
                    <a:lstStyle/>
                    <a:p>
                      <a:pPr algn="ctr"/>
                      <a:endParaRPr lang="en-US" sz="90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gridSpan="2">
                  <a:txBody>
                    <a:bodyPr/>
                    <a:lstStyle/>
                    <a:p>
                      <a:pPr algn="ctr"/>
                      <a:r>
                        <a:rPr lang="en-US" sz="900"/>
                        <a:t>Discard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9B2AB"/>
                    </a:solidFill>
                  </a:tcPr>
                </a:tc>
                <a:tc hMerge="1">
                  <a:txBody>
                    <a:bodyPr/>
                    <a:lstStyle/>
                    <a:p>
                      <a:pPr algn="ctr"/>
                      <a:endParaRPr lang="en-US" sz="90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gridSpan="2">
                  <a:txBody>
                    <a:bodyPr/>
                    <a:lstStyle/>
                    <a:p>
                      <a:pPr algn="ctr"/>
                      <a:r>
                        <a:rPr lang="en-US" sz="900"/>
                        <a:t>Develop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40000"/>
                        <a:lumOff val="60000"/>
                      </a:schemeClr>
                    </a:solidFill>
                  </a:tcPr>
                </a:tc>
                <a:tc hMerge="1">
                  <a:txBody>
                    <a:bodyPr/>
                    <a:lstStyle/>
                    <a:p>
                      <a:pPr algn="ctr"/>
                      <a:endParaRPr lang="en-US" sz="90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6470737"/>
                  </a:ext>
                </a:extLst>
              </a:tr>
            </a:tbl>
          </a:graphicData>
        </a:graphic>
      </p:graphicFrame>
      <p:sp>
        <p:nvSpPr>
          <p:cNvPr id="7" name="TextBox 6">
            <a:extLst>
              <a:ext uri="{FF2B5EF4-FFF2-40B4-BE49-F238E27FC236}">
                <a16:creationId xmlns:a16="http://schemas.microsoft.com/office/drawing/2014/main" id="{9F6BDBBB-C76B-C9A5-F086-FC457FF7EFBE}"/>
              </a:ext>
            </a:extLst>
          </p:cNvPr>
          <p:cNvSpPr txBox="1"/>
          <p:nvPr/>
        </p:nvSpPr>
        <p:spPr>
          <a:xfrm>
            <a:off x="1377948" y="1602178"/>
            <a:ext cx="9436095" cy="276999"/>
          </a:xfrm>
          <a:prstGeom prst="rect">
            <a:avLst/>
          </a:prstGeom>
          <a:noFill/>
        </p:spPr>
        <p:txBody>
          <a:bodyPr wrap="square" rtlCol="0">
            <a:spAutoFit/>
          </a:bodyPr>
          <a:lstStyle/>
          <a:p>
            <a:r>
              <a:rPr lang="en-US" sz="1200"/>
              <a:t>Rated on a 1-4 scale where 1 and 2 are worse than the reference and 4 is better than the reference. Reference is 3</a:t>
            </a:r>
          </a:p>
        </p:txBody>
      </p:sp>
      <p:sp>
        <p:nvSpPr>
          <p:cNvPr id="10" name="Rectangle 9">
            <a:extLst>
              <a:ext uri="{FF2B5EF4-FFF2-40B4-BE49-F238E27FC236}">
                <a16:creationId xmlns:a16="http://schemas.microsoft.com/office/drawing/2014/main" id="{E72CCABB-7A99-94D2-2B2E-AEFCC0AB5557}"/>
              </a:ext>
            </a:extLst>
          </p:cNvPr>
          <p:cNvSpPr/>
          <p:nvPr/>
        </p:nvSpPr>
        <p:spPr>
          <a:xfrm>
            <a:off x="3733800" y="2890132"/>
            <a:ext cx="2362196" cy="31592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D661A93-E36E-FF87-22DC-5A95640F2B2E}"/>
              </a:ext>
            </a:extLst>
          </p:cNvPr>
          <p:cNvSpPr/>
          <p:nvPr/>
        </p:nvSpPr>
        <p:spPr>
          <a:xfrm>
            <a:off x="8451848" y="2875844"/>
            <a:ext cx="2362200" cy="31735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9DA879F8-2334-4279-F99B-2F6A1591CB0E}"/>
              </a:ext>
            </a:extLst>
          </p:cNvPr>
          <p:cNvCxnSpPr/>
          <p:nvPr/>
        </p:nvCxnSpPr>
        <p:spPr>
          <a:xfrm>
            <a:off x="9194800" y="5930900"/>
            <a:ext cx="850900" cy="0"/>
          </a:xfrm>
          <a:prstGeom prst="line">
            <a:avLst/>
          </a:prstGeom>
          <a:ln w="57150">
            <a:solidFill>
              <a:srgbClr val="C00000"/>
            </a:solidFill>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7002DF94-C569-DC8C-587F-2B223BF953D8}"/>
              </a:ext>
            </a:extLst>
          </p:cNvPr>
          <p:cNvSpPr/>
          <p:nvPr/>
        </p:nvSpPr>
        <p:spPr>
          <a:xfrm>
            <a:off x="7289797" y="2890132"/>
            <a:ext cx="1162049" cy="31592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4E45CE4-7B36-A890-9339-9C16C76907C9}"/>
              </a:ext>
            </a:extLst>
          </p:cNvPr>
          <p:cNvSpPr/>
          <p:nvPr/>
        </p:nvSpPr>
        <p:spPr>
          <a:xfrm>
            <a:off x="6095999" y="5352170"/>
            <a:ext cx="1193799" cy="69721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DB19C03-B959-AFF2-7426-B04BA3B937C0}"/>
              </a:ext>
            </a:extLst>
          </p:cNvPr>
          <p:cNvSpPr/>
          <p:nvPr/>
        </p:nvSpPr>
        <p:spPr>
          <a:xfrm>
            <a:off x="6095998" y="2890132"/>
            <a:ext cx="1193799" cy="24620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Diagram 2">
            <a:extLst>
              <a:ext uri="{FF2B5EF4-FFF2-40B4-BE49-F238E27FC236}">
                <a16:creationId xmlns:a16="http://schemas.microsoft.com/office/drawing/2014/main" id="{9EC85B48-7AE5-300B-548B-347657B0A7C6}"/>
              </a:ext>
            </a:extLst>
          </p:cNvPr>
          <p:cNvGraphicFramePr/>
          <p:nvPr>
            <p:extLst>
              <p:ext uri="{D42A27DB-BD31-4B8C-83A1-F6EECF244321}">
                <p14:modId xmlns:p14="http://schemas.microsoft.com/office/powerpoint/2010/main" val="2133124725"/>
              </p:ext>
            </p:extLst>
          </p:nvPr>
        </p:nvGraphicFramePr>
        <p:xfrm>
          <a:off x="2032000" y="6108700"/>
          <a:ext cx="8128000" cy="11599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5731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2"/>
                                        </p:tgtEl>
                                      </p:cBhvr>
                                    </p:animEffect>
                                    <p:set>
                                      <p:cBhvr>
                                        <p:cTn id="15" dur="1" fill="hold">
                                          <p:stCondLst>
                                            <p:cond delay="499"/>
                                          </p:stCondLst>
                                        </p:cTn>
                                        <p:tgtEl>
                                          <p:spTgt spid="12"/>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3"/>
                                        </p:tgtEl>
                                      </p:cBhvr>
                                    </p:animEffect>
                                    <p:set>
                                      <p:cBhvr>
                                        <p:cTn id="18" dur="1" fill="hold">
                                          <p:stCondLst>
                                            <p:cond delay="499"/>
                                          </p:stCondLst>
                                        </p:cTn>
                                        <p:tgtEl>
                                          <p:spTgt spid="13"/>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58753-C2A0-CB3C-6CF0-0862BA02287D}"/>
              </a:ext>
            </a:extLst>
          </p:cNvPr>
          <p:cNvSpPr>
            <a:spLocks noGrp="1"/>
          </p:cNvSpPr>
          <p:nvPr>
            <p:ph type="title"/>
          </p:nvPr>
        </p:nvSpPr>
        <p:spPr/>
        <p:txBody>
          <a:bodyPr>
            <a:normAutofit/>
          </a:bodyPr>
          <a:lstStyle/>
          <a:p>
            <a:r>
              <a:rPr lang="en-US" sz="4000"/>
              <a:t>Assumptions for the Robotic Arm Concept</a:t>
            </a:r>
          </a:p>
        </p:txBody>
      </p:sp>
      <p:sp>
        <p:nvSpPr>
          <p:cNvPr id="3" name="Content Placeholder 2">
            <a:extLst>
              <a:ext uri="{FF2B5EF4-FFF2-40B4-BE49-F238E27FC236}">
                <a16:creationId xmlns:a16="http://schemas.microsoft.com/office/drawing/2014/main" id="{186457AF-9E12-47A8-31E2-410DD223EBEE}"/>
              </a:ext>
            </a:extLst>
          </p:cNvPr>
          <p:cNvSpPr>
            <a:spLocks noGrp="1"/>
          </p:cNvSpPr>
          <p:nvPr>
            <p:ph idx="1"/>
          </p:nvPr>
        </p:nvSpPr>
        <p:spPr>
          <a:xfrm>
            <a:off x="641352" y="1613270"/>
            <a:ext cx="3422650" cy="1644581"/>
          </a:xfrm>
        </p:spPr>
        <p:txBody>
          <a:bodyPr>
            <a:noAutofit/>
          </a:bodyPr>
          <a:lstStyle/>
          <a:p>
            <a:r>
              <a:rPr lang="en-US" sz="1400"/>
              <a:t>An off the shelf robotic arm will be purchased and integrated into the wheelchair </a:t>
            </a:r>
          </a:p>
          <a:p>
            <a:r>
              <a:rPr lang="en-US" sz="1400"/>
              <a:t>The </a:t>
            </a:r>
            <a:r>
              <a:rPr lang="en-US" sz="1400" err="1"/>
              <a:t>Waveshare</a:t>
            </a:r>
            <a:r>
              <a:rPr lang="en-US" sz="1400"/>
              <a:t> robotic arm is controlled by connecting to a website, but an Arduino can be connected allowing for other methods of control</a:t>
            </a:r>
          </a:p>
          <a:p>
            <a:endParaRPr lang="en-US" sz="1400"/>
          </a:p>
        </p:txBody>
      </p:sp>
      <p:sp>
        <p:nvSpPr>
          <p:cNvPr id="4" name="Slide Number Placeholder 3">
            <a:extLst>
              <a:ext uri="{FF2B5EF4-FFF2-40B4-BE49-F238E27FC236}">
                <a16:creationId xmlns:a16="http://schemas.microsoft.com/office/drawing/2014/main" id="{1135FCA1-F8ED-E275-D729-D99F57CE8381}"/>
              </a:ext>
            </a:extLst>
          </p:cNvPr>
          <p:cNvSpPr>
            <a:spLocks noGrp="1"/>
          </p:cNvSpPr>
          <p:nvPr>
            <p:ph type="sldNum" sz="quarter" idx="12"/>
          </p:nvPr>
        </p:nvSpPr>
        <p:spPr/>
        <p:txBody>
          <a:bodyPr/>
          <a:lstStyle/>
          <a:p>
            <a:fld id="{1A051AEB-D574-449E-9530-4D88F9B3B768}" type="slidenum">
              <a:rPr lang="en-US" smtClean="0"/>
              <a:pPr/>
              <a:t>16</a:t>
            </a:fld>
            <a:endParaRPr lang="en-US"/>
          </a:p>
        </p:txBody>
      </p:sp>
      <p:pic>
        <p:nvPicPr>
          <p:cNvPr id="5" name="Picture 4">
            <a:extLst>
              <a:ext uri="{FF2B5EF4-FFF2-40B4-BE49-F238E27FC236}">
                <a16:creationId xmlns:a16="http://schemas.microsoft.com/office/drawing/2014/main" id="{6C623488-CD11-2B20-8239-125356833280}"/>
              </a:ext>
            </a:extLst>
          </p:cNvPr>
          <p:cNvPicPr>
            <a:picLocks noChangeAspect="1"/>
          </p:cNvPicPr>
          <p:nvPr/>
        </p:nvPicPr>
        <p:blipFill>
          <a:blip r:embed="rId3"/>
          <a:srcRect t="5680" b="6780"/>
          <a:stretch/>
        </p:blipFill>
        <p:spPr>
          <a:xfrm>
            <a:off x="945868" y="3198225"/>
            <a:ext cx="2621410" cy="2887250"/>
          </a:xfrm>
          <a:prstGeom prst="rect">
            <a:avLst/>
          </a:prstGeom>
        </p:spPr>
      </p:pic>
      <p:sp>
        <p:nvSpPr>
          <p:cNvPr id="7" name="TextBox 6">
            <a:extLst>
              <a:ext uri="{FF2B5EF4-FFF2-40B4-BE49-F238E27FC236}">
                <a16:creationId xmlns:a16="http://schemas.microsoft.com/office/drawing/2014/main" id="{757C6450-1024-8A95-9E23-F9AB285B9976}"/>
              </a:ext>
            </a:extLst>
          </p:cNvPr>
          <p:cNvSpPr txBox="1"/>
          <p:nvPr/>
        </p:nvSpPr>
        <p:spPr>
          <a:xfrm>
            <a:off x="946927" y="6085475"/>
            <a:ext cx="2654708" cy="400110"/>
          </a:xfrm>
          <a:prstGeom prst="rect">
            <a:avLst/>
          </a:prstGeom>
          <a:noFill/>
        </p:spPr>
        <p:txBody>
          <a:bodyPr wrap="square" lIns="91440" tIns="45720" rIns="91440" bIns="45720" rtlCol="0" anchor="t">
            <a:spAutoFit/>
          </a:bodyPr>
          <a:lstStyle/>
          <a:p>
            <a:r>
              <a:rPr lang="en-US" sz="1000">
                <a:hlinkClick r:id="rId4"/>
              </a:rPr>
              <a:t>Figure 12:</a:t>
            </a:r>
            <a:r>
              <a:rPr lang="en-US" sz="1000"/>
              <a:t> </a:t>
            </a:r>
            <a:r>
              <a:rPr lang="en-US" sz="1000" err="1"/>
              <a:t>Waveshare</a:t>
            </a:r>
            <a:r>
              <a:rPr lang="en-US" sz="1000"/>
              <a:t> Low-Cost Robotic Arm </a:t>
            </a:r>
          </a:p>
          <a:p>
            <a:endParaRPr lang="en-US" sz="1000"/>
          </a:p>
        </p:txBody>
      </p:sp>
      <p:sp>
        <p:nvSpPr>
          <p:cNvPr id="9" name="Content Placeholder 2">
            <a:extLst>
              <a:ext uri="{FF2B5EF4-FFF2-40B4-BE49-F238E27FC236}">
                <a16:creationId xmlns:a16="http://schemas.microsoft.com/office/drawing/2014/main" id="{073CFED3-7101-9A55-7494-2ACBAF08F242}"/>
              </a:ext>
            </a:extLst>
          </p:cNvPr>
          <p:cNvSpPr txBox="1">
            <a:spLocks/>
          </p:cNvSpPr>
          <p:nvPr/>
        </p:nvSpPr>
        <p:spPr>
          <a:xfrm>
            <a:off x="4254501" y="1662905"/>
            <a:ext cx="3422650" cy="6254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t>Wheelchair donations from QL+ will be modified to resemble the structure of the </a:t>
            </a:r>
            <a:r>
              <a:rPr lang="en-US" sz="1400" err="1"/>
              <a:t>Permobil</a:t>
            </a:r>
            <a:r>
              <a:rPr lang="en-US" sz="1400"/>
              <a:t> M3 for testing purposes</a:t>
            </a:r>
          </a:p>
        </p:txBody>
      </p:sp>
      <p:sp>
        <p:nvSpPr>
          <p:cNvPr id="10" name="Content Placeholder 2">
            <a:extLst>
              <a:ext uri="{FF2B5EF4-FFF2-40B4-BE49-F238E27FC236}">
                <a16:creationId xmlns:a16="http://schemas.microsoft.com/office/drawing/2014/main" id="{5A65C15B-7605-946F-8309-8632B6B35810}"/>
              </a:ext>
            </a:extLst>
          </p:cNvPr>
          <p:cNvSpPr txBox="1">
            <a:spLocks/>
          </p:cNvSpPr>
          <p:nvPr/>
        </p:nvSpPr>
        <p:spPr>
          <a:xfrm>
            <a:off x="8058149" y="1690688"/>
            <a:ext cx="3422650" cy="62547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t>The concept will mount to the </a:t>
            </a:r>
            <a:r>
              <a:rPr lang="en-US" sz="1400" err="1"/>
              <a:t>Permobil</a:t>
            </a:r>
            <a:r>
              <a:rPr lang="en-US" sz="1400"/>
              <a:t> </a:t>
            </a:r>
            <a:r>
              <a:rPr lang="en-US" sz="1400" err="1"/>
              <a:t>Unitrack</a:t>
            </a:r>
            <a:r>
              <a:rPr lang="en-US" sz="1400"/>
              <a:t> which is screwed into the seat of their motorized wheelchairs</a:t>
            </a:r>
          </a:p>
        </p:txBody>
      </p:sp>
      <p:pic>
        <p:nvPicPr>
          <p:cNvPr id="13" name="Picture 12">
            <a:extLst>
              <a:ext uri="{FF2B5EF4-FFF2-40B4-BE49-F238E27FC236}">
                <a16:creationId xmlns:a16="http://schemas.microsoft.com/office/drawing/2014/main" id="{A9772C98-148B-CC65-9248-5243CE2897F7}"/>
              </a:ext>
            </a:extLst>
          </p:cNvPr>
          <p:cNvPicPr>
            <a:picLocks noChangeAspect="1"/>
          </p:cNvPicPr>
          <p:nvPr/>
        </p:nvPicPr>
        <p:blipFill>
          <a:blip r:embed="rId5"/>
          <a:stretch>
            <a:fillRect/>
          </a:stretch>
        </p:blipFill>
        <p:spPr>
          <a:xfrm>
            <a:off x="4200229" y="2770188"/>
            <a:ext cx="1941523" cy="2825750"/>
          </a:xfrm>
          <a:prstGeom prst="rect">
            <a:avLst/>
          </a:prstGeom>
        </p:spPr>
      </p:pic>
      <p:pic>
        <p:nvPicPr>
          <p:cNvPr id="15" name="Picture 14">
            <a:extLst>
              <a:ext uri="{FF2B5EF4-FFF2-40B4-BE49-F238E27FC236}">
                <a16:creationId xmlns:a16="http://schemas.microsoft.com/office/drawing/2014/main" id="{6D61A1BC-2DBA-3551-5C64-A6B6F9B18714}"/>
              </a:ext>
            </a:extLst>
          </p:cNvPr>
          <p:cNvPicPr>
            <a:picLocks noChangeAspect="1"/>
          </p:cNvPicPr>
          <p:nvPr/>
        </p:nvPicPr>
        <p:blipFill>
          <a:blip r:embed="rId6"/>
          <a:stretch>
            <a:fillRect/>
          </a:stretch>
        </p:blipFill>
        <p:spPr>
          <a:xfrm>
            <a:off x="6141752" y="2770188"/>
            <a:ext cx="1726695" cy="2825750"/>
          </a:xfrm>
          <a:prstGeom prst="rect">
            <a:avLst/>
          </a:prstGeom>
        </p:spPr>
      </p:pic>
      <p:pic>
        <p:nvPicPr>
          <p:cNvPr id="17" name="Picture 16">
            <a:extLst>
              <a:ext uri="{FF2B5EF4-FFF2-40B4-BE49-F238E27FC236}">
                <a16:creationId xmlns:a16="http://schemas.microsoft.com/office/drawing/2014/main" id="{D14ED883-B1BF-C4C9-BDF7-EA637BA9D9E1}"/>
              </a:ext>
            </a:extLst>
          </p:cNvPr>
          <p:cNvPicPr>
            <a:picLocks noChangeAspect="1"/>
          </p:cNvPicPr>
          <p:nvPr/>
        </p:nvPicPr>
        <p:blipFill>
          <a:blip r:embed="rId7"/>
          <a:stretch>
            <a:fillRect/>
          </a:stretch>
        </p:blipFill>
        <p:spPr>
          <a:xfrm>
            <a:off x="8519096" y="2500313"/>
            <a:ext cx="2688166" cy="3365500"/>
          </a:xfrm>
          <a:prstGeom prst="rect">
            <a:avLst/>
          </a:prstGeom>
        </p:spPr>
      </p:pic>
      <p:sp>
        <p:nvSpPr>
          <p:cNvPr id="20" name="TextBox 19">
            <a:extLst>
              <a:ext uri="{FF2B5EF4-FFF2-40B4-BE49-F238E27FC236}">
                <a16:creationId xmlns:a16="http://schemas.microsoft.com/office/drawing/2014/main" id="{0D79B72A-E995-FB7F-3286-16C57BFDB138}"/>
              </a:ext>
            </a:extLst>
          </p:cNvPr>
          <p:cNvSpPr txBox="1"/>
          <p:nvPr/>
        </p:nvSpPr>
        <p:spPr>
          <a:xfrm>
            <a:off x="11264412" y="4597400"/>
            <a:ext cx="737088" cy="253916"/>
          </a:xfrm>
          <a:prstGeom prst="rect">
            <a:avLst/>
          </a:prstGeom>
          <a:noFill/>
        </p:spPr>
        <p:txBody>
          <a:bodyPr wrap="square" rtlCol="0">
            <a:spAutoFit/>
          </a:bodyPr>
          <a:lstStyle/>
          <a:p>
            <a:r>
              <a:rPr lang="en-US" sz="1000" err="1"/>
              <a:t>Unitrack</a:t>
            </a:r>
            <a:endParaRPr lang="en-US" sz="1050"/>
          </a:p>
        </p:txBody>
      </p:sp>
      <p:cxnSp>
        <p:nvCxnSpPr>
          <p:cNvPr id="22" name="Straight Arrow Connector 21">
            <a:extLst>
              <a:ext uri="{FF2B5EF4-FFF2-40B4-BE49-F238E27FC236}">
                <a16:creationId xmlns:a16="http://schemas.microsoft.com/office/drawing/2014/main" id="{BC4D14F9-65A1-3F04-9ED2-B61AF19874CD}"/>
              </a:ext>
            </a:extLst>
          </p:cNvPr>
          <p:cNvCxnSpPr>
            <a:cxnSpLocks/>
            <a:stCxn id="20" idx="1"/>
          </p:cNvCxnSpPr>
          <p:nvPr/>
        </p:nvCxnSpPr>
        <p:spPr>
          <a:xfrm flipH="1" flipV="1">
            <a:off x="10414000" y="4641850"/>
            <a:ext cx="850412" cy="82508"/>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4" name="TextBox 23">
            <a:extLst>
              <a:ext uri="{FF2B5EF4-FFF2-40B4-BE49-F238E27FC236}">
                <a16:creationId xmlns:a16="http://schemas.microsoft.com/office/drawing/2014/main" id="{482409F6-E4CE-B031-09CE-C98A42B944D6}"/>
              </a:ext>
            </a:extLst>
          </p:cNvPr>
          <p:cNvSpPr txBox="1"/>
          <p:nvPr/>
        </p:nvSpPr>
        <p:spPr>
          <a:xfrm>
            <a:off x="8610600" y="5943600"/>
            <a:ext cx="2621410" cy="246221"/>
          </a:xfrm>
          <a:prstGeom prst="rect">
            <a:avLst/>
          </a:prstGeom>
          <a:noFill/>
        </p:spPr>
        <p:txBody>
          <a:bodyPr wrap="square" lIns="91440" tIns="45720" rIns="91440" bIns="45720" rtlCol="0" anchor="t">
            <a:spAutoFit/>
          </a:bodyPr>
          <a:lstStyle/>
          <a:p>
            <a:r>
              <a:rPr lang="en-US" sz="1000">
                <a:hlinkClick r:id="rId8"/>
              </a:rPr>
              <a:t>Figure 15:</a:t>
            </a:r>
            <a:r>
              <a:rPr lang="en-US" sz="1000"/>
              <a:t> Permobil M3 Corpus Unitrack </a:t>
            </a:r>
          </a:p>
        </p:txBody>
      </p:sp>
      <p:sp>
        <p:nvSpPr>
          <p:cNvPr id="25" name="TextBox 24">
            <a:extLst>
              <a:ext uri="{FF2B5EF4-FFF2-40B4-BE49-F238E27FC236}">
                <a16:creationId xmlns:a16="http://schemas.microsoft.com/office/drawing/2014/main" id="{976DAB4C-D7AB-53E9-3AA1-E922B45CA349}"/>
              </a:ext>
            </a:extLst>
          </p:cNvPr>
          <p:cNvSpPr txBox="1"/>
          <p:nvPr/>
        </p:nvSpPr>
        <p:spPr>
          <a:xfrm>
            <a:off x="4568945" y="5574268"/>
            <a:ext cx="1481304" cy="400110"/>
          </a:xfrm>
          <a:prstGeom prst="rect">
            <a:avLst/>
          </a:prstGeom>
          <a:noFill/>
        </p:spPr>
        <p:txBody>
          <a:bodyPr wrap="square" lIns="91440" tIns="45720" rIns="91440" bIns="45720" rtlCol="0" anchor="t">
            <a:spAutoFit/>
          </a:bodyPr>
          <a:lstStyle/>
          <a:p>
            <a:r>
              <a:rPr lang="en-US" sz="1000"/>
              <a:t>Figure 13. Donated Hoveround Chair</a:t>
            </a:r>
          </a:p>
        </p:txBody>
      </p:sp>
      <p:sp>
        <p:nvSpPr>
          <p:cNvPr id="26" name="TextBox 25">
            <a:extLst>
              <a:ext uri="{FF2B5EF4-FFF2-40B4-BE49-F238E27FC236}">
                <a16:creationId xmlns:a16="http://schemas.microsoft.com/office/drawing/2014/main" id="{0ABD0DED-D84E-69DC-FFB2-FD92ACCBDF8C}"/>
              </a:ext>
            </a:extLst>
          </p:cNvPr>
          <p:cNvSpPr txBox="1"/>
          <p:nvPr/>
        </p:nvSpPr>
        <p:spPr>
          <a:xfrm>
            <a:off x="6394470" y="5574268"/>
            <a:ext cx="1314892" cy="400110"/>
          </a:xfrm>
          <a:prstGeom prst="rect">
            <a:avLst/>
          </a:prstGeom>
          <a:noFill/>
        </p:spPr>
        <p:txBody>
          <a:bodyPr wrap="square" rtlCol="0">
            <a:spAutoFit/>
          </a:bodyPr>
          <a:lstStyle/>
          <a:p>
            <a:r>
              <a:rPr lang="en-US" sz="1000"/>
              <a:t>Figure 14. Donated Jazzy Chair</a:t>
            </a:r>
          </a:p>
        </p:txBody>
      </p:sp>
      <p:graphicFrame>
        <p:nvGraphicFramePr>
          <p:cNvPr id="6" name="Diagram 5">
            <a:extLst>
              <a:ext uri="{FF2B5EF4-FFF2-40B4-BE49-F238E27FC236}">
                <a16:creationId xmlns:a16="http://schemas.microsoft.com/office/drawing/2014/main" id="{4B62D171-4F74-E788-CC33-88696377E064}"/>
              </a:ext>
            </a:extLst>
          </p:cNvPr>
          <p:cNvGraphicFramePr/>
          <p:nvPr>
            <p:extLst>
              <p:ext uri="{D42A27DB-BD31-4B8C-83A1-F6EECF244321}">
                <p14:modId xmlns:p14="http://schemas.microsoft.com/office/powerpoint/2010/main" val="2786385519"/>
              </p:ext>
            </p:extLst>
          </p:nvPr>
        </p:nvGraphicFramePr>
        <p:xfrm>
          <a:off x="2032000" y="6108700"/>
          <a:ext cx="8128000" cy="115993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69167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par>
                                <p:cTn id="47" presetID="10"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9" grpId="0"/>
      <p:bldP spid="10" grpId="0"/>
      <p:bldP spid="20" grpId="0"/>
      <p:bldP spid="24" grpId="0"/>
      <p:bldP spid="25" grpId="0"/>
      <p:bldP spid="2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7CDA9-FC19-2C92-A282-3672F4489378}"/>
              </a:ext>
            </a:extLst>
          </p:cNvPr>
          <p:cNvSpPr>
            <a:spLocks noGrp="1"/>
          </p:cNvSpPr>
          <p:nvPr>
            <p:ph type="title"/>
          </p:nvPr>
        </p:nvSpPr>
        <p:spPr>
          <a:xfrm>
            <a:off x="838200" y="285198"/>
            <a:ext cx="10515600" cy="1325563"/>
          </a:xfrm>
        </p:spPr>
        <p:txBody>
          <a:bodyPr/>
          <a:lstStyle/>
          <a:p>
            <a:r>
              <a:rPr lang="en-US"/>
              <a:t>System Diagram</a:t>
            </a:r>
          </a:p>
        </p:txBody>
      </p:sp>
      <p:sp>
        <p:nvSpPr>
          <p:cNvPr id="4" name="Slide Number Placeholder 3">
            <a:extLst>
              <a:ext uri="{FF2B5EF4-FFF2-40B4-BE49-F238E27FC236}">
                <a16:creationId xmlns:a16="http://schemas.microsoft.com/office/drawing/2014/main" id="{BD6A1FAB-B4D7-B3E8-631F-978CEFCCAD56}"/>
              </a:ext>
            </a:extLst>
          </p:cNvPr>
          <p:cNvSpPr>
            <a:spLocks noGrp="1"/>
          </p:cNvSpPr>
          <p:nvPr>
            <p:ph type="sldNum" sz="quarter" idx="12"/>
          </p:nvPr>
        </p:nvSpPr>
        <p:spPr/>
        <p:txBody>
          <a:bodyPr/>
          <a:lstStyle/>
          <a:p>
            <a:fld id="{1A051AEB-D574-449E-9530-4D88F9B3B768}" type="slidenum">
              <a:rPr lang="en-US" smtClean="0"/>
              <a:pPr/>
              <a:t>17</a:t>
            </a:fld>
            <a:endParaRPr lang="en-US"/>
          </a:p>
        </p:txBody>
      </p:sp>
      <p:sp>
        <p:nvSpPr>
          <p:cNvPr id="5" name="Oval 4">
            <a:extLst>
              <a:ext uri="{FF2B5EF4-FFF2-40B4-BE49-F238E27FC236}">
                <a16:creationId xmlns:a16="http://schemas.microsoft.com/office/drawing/2014/main" id="{CEDF77C6-4B81-2BF0-ACCD-A97012DB9598}"/>
              </a:ext>
            </a:extLst>
          </p:cNvPr>
          <p:cNvSpPr/>
          <p:nvPr/>
        </p:nvSpPr>
        <p:spPr>
          <a:xfrm>
            <a:off x="1078890" y="2645520"/>
            <a:ext cx="1659014" cy="754250"/>
          </a:xfrm>
          <a:prstGeom prst="ellipse">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400">
                <a:solidFill>
                  <a:schemeClr val="tx1"/>
                </a:solidFill>
              </a:rPr>
              <a:t>Joystick (Controller)</a:t>
            </a:r>
          </a:p>
        </p:txBody>
      </p:sp>
      <p:sp>
        <p:nvSpPr>
          <p:cNvPr id="10" name="Rectangle: Rounded Corners 9">
            <a:extLst>
              <a:ext uri="{FF2B5EF4-FFF2-40B4-BE49-F238E27FC236}">
                <a16:creationId xmlns:a16="http://schemas.microsoft.com/office/drawing/2014/main" id="{DB150CE9-E060-614D-205A-F2F61C8E577F}"/>
              </a:ext>
            </a:extLst>
          </p:cNvPr>
          <p:cNvSpPr/>
          <p:nvPr/>
        </p:nvSpPr>
        <p:spPr>
          <a:xfrm>
            <a:off x="4965480" y="2568029"/>
            <a:ext cx="1332855" cy="909233"/>
          </a:xfrm>
          <a:prstGeom prst="roundRect">
            <a:avLst/>
          </a:prstGeom>
          <a:solidFill>
            <a:schemeClr val="accent4">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Arduino</a:t>
            </a:r>
          </a:p>
        </p:txBody>
      </p:sp>
      <p:cxnSp>
        <p:nvCxnSpPr>
          <p:cNvPr id="12" name="Straight Arrow Connector 11">
            <a:extLst>
              <a:ext uri="{FF2B5EF4-FFF2-40B4-BE49-F238E27FC236}">
                <a16:creationId xmlns:a16="http://schemas.microsoft.com/office/drawing/2014/main" id="{17C04076-00BA-EFAC-287A-CE762C5635E8}"/>
              </a:ext>
            </a:extLst>
          </p:cNvPr>
          <p:cNvCxnSpPr>
            <a:stCxn id="5" idx="6"/>
            <a:endCxn id="10" idx="1"/>
          </p:cNvCxnSpPr>
          <p:nvPr/>
        </p:nvCxnSpPr>
        <p:spPr>
          <a:xfrm>
            <a:off x="2737904" y="3022645"/>
            <a:ext cx="2227576" cy="1"/>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F83A937D-8249-FE47-94CC-385DABD00812}"/>
              </a:ext>
            </a:extLst>
          </p:cNvPr>
          <p:cNvSpPr txBox="1"/>
          <p:nvPr/>
        </p:nvSpPr>
        <p:spPr>
          <a:xfrm>
            <a:off x="2737904" y="2553716"/>
            <a:ext cx="2350866" cy="369332"/>
          </a:xfrm>
          <a:prstGeom prst="rect">
            <a:avLst/>
          </a:prstGeom>
          <a:noFill/>
        </p:spPr>
        <p:txBody>
          <a:bodyPr wrap="square" rtlCol="0">
            <a:spAutoFit/>
          </a:bodyPr>
          <a:lstStyle/>
          <a:p>
            <a:r>
              <a:rPr lang="en-US"/>
              <a:t>User Control Inputs</a:t>
            </a:r>
          </a:p>
        </p:txBody>
      </p:sp>
      <p:sp>
        <p:nvSpPr>
          <p:cNvPr id="17" name="Oval 16">
            <a:extLst>
              <a:ext uri="{FF2B5EF4-FFF2-40B4-BE49-F238E27FC236}">
                <a16:creationId xmlns:a16="http://schemas.microsoft.com/office/drawing/2014/main" id="{D75B1A27-B725-D619-414B-E271A6834AD1}"/>
              </a:ext>
            </a:extLst>
          </p:cNvPr>
          <p:cNvSpPr/>
          <p:nvPr/>
        </p:nvSpPr>
        <p:spPr>
          <a:xfrm>
            <a:off x="5969533" y="5263309"/>
            <a:ext cx="1659014" cy="754250"/>
          </a:xfrm>
          <a:prstGeom prst="ellipse">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400">
                <a:solidFill>
                  <a:schemeClr val="tx1"/>
                </a:solidFill>
              </a:rPr>
              <a:t>Battery</a:t>
            </a:r>
          </a:p>
        </p:txBody>
      </p:sp>
      <p:sp>
        <p:nvSpPr>
          <p:cNvPr id="21" name="Hexagon 20">
            <a:extLst>
              <a:ext uri="{FF2B5EF4-FFF2-40B4-BE49-F238E27FC236}">
                <a16:creationId xmlns:a16="http://schemas.microsoft.com/office/drawing/2014/main" id="{4512AFAE-CA64-A5B1-E00E-B51172AFE625}"/>
              </a:ext>
            </a:extLst>
          </p:cNvPr>
          <p:cNvSpPr/>
          <p:nvPr/>
        </p:nvSpPr>
        <p:spPr>
          <a:xfrm>
            <a:off x="8312069" y="1610761"/>
            <a:ext cx="3082247" cy="2823767"/>
          </a:xfrm>
          <a:prstGeom prst="hexagon">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Robotic Arm:</a:t>
            </a:r>
          </a:p>
          <a:p>
            <a:pPr algn="ctr"/>
            <a:r>
              <a:rPr lang="en-US">
                <a:solidFill>
                  <a:schemeClr val="tx1"/>
                </a:solidFill>
              </a:rPr>
              <a:t>Frame</a:t>
            </a:r>
          </a:p>
          <a:p>
            <a:pPr algn="ctr"/>
            <a:r>
              <a:rPr lang="en-US">
                <a:solidFill>
                  <a:schemeClr val="tx1"/>
                </a:solidFill>
              </a:rPr>
              <a:t>Motors</a:t>
            </a:r>
          </a:p>
          <a:p>
            <a:pPr algn="ctr"/>
            <a:r>
              <a:rPr lang="en-US">
                <a:solidFill>
                  <a:schemeClr val="tx1"/>
                </a:solidFill>
              </a:rPr>
              <a:t>End Effector </a:t>
            </a:r>
          </a:p>
        </p:txBody>
      </p:sp>
      <p:cxnSp>
        <p:nvCxnSpPr>
          <p:cNvPr id="23" name="Straight Arrow Connector 22">
            <a:extLst>
              <a:ext uri="{FF2B5EF4-FFF2-40B4-BE49-F238E27FC236}">
                <a16:creationId xmlns:a16="http://schemas.microsoft.com/office/drawing/2014/main" id="{DEA40313-5209-2390-3901-E2C5210D7495}"/>
              </a:ext>
            </a:extLst>
          </p:cNvPr>
          <p:cNvCxnSpPr>
            <a:cxnSpLocks/>
          </p:cNvCxnSpPr>
          <p:nvPr/>
        </p:nvCxnSpPr>
        <p:spPr>
          <a:xfrm>
            <a:off x="6220843" y="2568029"/>
            <a:ext cx="2333090"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AEF44B80-C89F-3840-790B-449CCB5C26BA}"/>
              </a:ext>
            </a:extLst>
          </p:cNvPr>
          <p:cNvCxnSpPr>
            <a:cxnSpLocks/>
            <a:stCxn id="21" idx="3"/>
            <a:endCxn id="10" idx="3"/>
          </p:cNvCxnSpPr>
          <p:nvPr/>
        </p:nvCxnSpPr>
        <p:spPr>
          <a:xfrm flipH="1">
            <a:off x="6298335" y="3022645"/>
            <a:ext cx="2013734" cy="1"/>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D413C7CE-7E0F-92A3-702E-99CE2D64F341}"/>
              </a:ext>
            </a:extLst>
          </p:cNvPr>
          <p:cNvCxnSpPr>
            <a:cxnSpLocks/>
          </p:cNvCxnSpPr>
          <p:nvPr/>
        </p:nvCxnSpPr>
        <p:spPr>
          <a:xfrm flipH="1">
            <a:off x="6220843" y="3477262"/>
            <a:ext cx="2333090"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36" name="TextBox 35">
            <a:extLst>
              <a:ext uri="{FF2B5EF4-FFF2-40B4-BE49-F238E27FC236}">
                <a16:creationId xmlns:a16="http://schemas.microsoft.com/office/drawing/2014/main" id="{1EC447A2-43E9-994D-24E6-0762C7926608}"/>
              </a:ext>
            </a:extLst>
          </p:cNvPr>
          <p:cNvSpPr txBox="1"/>
          <p:nvPr/>
        </p:nvSpPr>
        <p:spPr>
          <a:xfrm>
            <a:off x="6511945" y="2156055"/>
            <a:ext cx="1599343" cy="369332"/>
          </a:xfrm>
          <a:prstGeom prst="rect">
            <a:avLst/>
          </a:prstGeom>
          <a:noFill/>
        </p:spPr>
        <p:txBody>
          <a:bodyPr wrap="square" rtlCol="0">
            <a:spAutoFit/>
          </a:bodyPr>
          <a:lstStyle/>
          <a:p>
            <a:r>
              <a:rPr lang="en-US"/>
              <a:t>Motor Inputs</a:t>
            </a:r>
          </a:p>
        </p:txBody>
      </p:sp>
      <p:sp>
        <p:nvSpPr>
          <p:cNvPr id="37" name="TextBox 36">
            <a:extLst>
              <a:ext uri="{FF2B5EF4-FFF2-40B4-BE49-F238E27FC236}">
                <a16:creationId xmlns:a16="http://schemas.microsoft.com/office/drawing/2014/main" id="{281E41C7-32D5-2245-2F8C-19F66618EA01}"/>
              </a:ext>
            </a:extLst>
          </p:cNvPr>
          <p:cNvSpPr txBox="1"/>
          <p:nvPr/>
        </p:nvSpPr>
        <p:spPr>
          <a:xfrm>
            <a:off x="6352915" y="2653314"/>
            <a:ext cx="2196316" cy="369332"/>
          </a:xfrm>
          <a:prstGeom prst="rect">
            <a:avLst/>
          </a:prstGeom>
          <a:noFill/>
        </p:spPr>
        <p:txBody>
          <a:bodyPr wrap="square" rtlCol="0">
            <a:spAutoFit/>
          </a:bodyPr>
          <a:lstStyle/>
          <a:p>
            <a:r>
              <a:rPr lang="en-US"/>
              <a:t>Position Feedback</a:t>
            </a:r>
          </a:p>
        </p:txBody>
      </p:sp>
      <p:sp>
        <p:nvSpPr>
          <p:cNvPr id="38" name="TextBox 37">
            <a:extLst>
              <a:ext uri="{FF2B5EF4-FFF2-40B4-BE49-F238E27FC236}">
                <a16:creationId xmlns:a16="http://schemas.microsoft.com/office/drawing/2014/main" id="{6D71E971-61C7-C7F1-11CA-8010BD95D06F}"/>
              </a:ext>
            </a:extLst>
          </p:cNvPr>
          <p:cNvSpPr txBox="1"/>
          <p:nvPr/>
        </p:nvSpPr>
        <p:spPr>
          <a:xfrm>
            <a:off x="6799040" y="3499256"/>
            <a:ext cx="1599343" cy="369332"/>
          </a:xfrm>
          <a:prstGeom prst="rect">
            <a:avLst/>
          </a:prstGeom>
          <a:noFill/>
        </p:spPr>
        <p:txBody>
          <a:bodyPr wrap="square" rtlCol="0">
            <a:spAutoFit/>
          </a:bodyPr>
          <a:lstStyle/>
          <a:p>
            <a:r>
              <a:rPr lang="en-US"/>
              <a:t>Power</a:t>
            </a:r>
          </a:p>
        </p:txBody>
      </p:sp>
      <p:sp>
        <p:nvSpPr>
          <p:cNvPr id="41" name="TextBox 40">
            <a:extLst>
              <a:ext uri="{FF2B5EF4-FFF2-40B4-BE49-F238E27FC236}">
                <a16:creationId xmlns:a16="http://schemas.microsoft.com/office/drawing/2014/main" id="{BFE6A6E2-A41F-5CCE-9B52-F763453A2D28}"/>
              </a:ext>
            </a:extLst>
          </p:cNvPr>
          <p:cNvSpPr txBox="1"/>
          <p:nvPr/>
        </p:nvSpPr>
        <p:spPr>
          <a:xfrm>
            <a:off x="9982201" y="4778322"/>
            <a:ext cx="836488" cy="369332"/>
          </a:xfrm>
          <a:prstGeom prst="rect">
            <a:avLst/>
          </a:prstGeom>
          <a:noFill/>
        </p:spPr>
        <p:txBody>
          <a:bodyPr wrap="square" rtlCol="0">
            <a:spAutoFit/>
          </a:bodyPr>
          <a:lstStyle/>
          <a:p>
            <a:r>
              <a:rPr lang="en-US"/>
              <a:t>Power</a:t>
            </a:r>
          </a:p>
        </p:txBody>
      </p:sp>
      <p:sp>
        <p:nvSpPr>
          <p:cNvPr id="45" name="Oval 44">
            <a:extLst>
              <a:ext uri="{FF2B5EF4-FFF2-40B4-BE49-F238E27FC236}">
                <a16:creationId xmlns:a16="http://schemas.microsoft.com/office/drawing/2014/main" id="{D2C1F2DC-9F1A-4892-5985-2C2A2B909B17}"/>
              </a:ext>
            </a:extLst>
          </p:cNvPr>
          <p:cNvSpPr/>
          <p:nvPr/>
        </p:nvSpPr>
        <p:spPr>
          <a:xfrm>
            <a:off x="9023685" y="5282544"/>
            <a:ext cx="1659014" cy="754250"/>
          </a:xfrm>
          <a:prstGeom prst="ellipse">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400">
                <a:solidFill>
                  <a:schemeClr val="tx1"/>
                </a:solidFill>
              </a:rPr>
              <a:t>Kill Switch</a:t>
            </a:r>
          </a:p>
        </p:txBody>
      </p:sp>
      <p:cxnSp>
        <p:nvCxnSpPr>
          <p:cNvPr id="47" name="Straight Arrow Connector 46">
            <a:extLst>
              <a:ext uri="{FF2B5EF4-FFF2-40B4-BE49-F238E27FC236}">
                <a16:creationId xmlns:a16="http://schemas.microsoft.com/office/drawing/2014/main" id="{81C5571C-CC40-95A6-2BF5-6BF4268C2818}"/>
              </a:ext>
            </a:extLst>
          </p:cNvPr>
          <p:cNvCxnSpPr>
            <a:stCxn id="17" idx="6"/>
            <a:endCxn id="45" idx="2"/>
          </p:cNvCxnSpPr>
          <p:nvPr/>
        </p:nvCxnSpPr>
        <p:spPr>
          <a:xfrm>
            <a:off x="7628547" y="5640434"/>
            <a:ext cx="1395138" cy="19235"/>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8EE27BC0-0197-4180-192D-53C2674ACEAA}"/>
              </a:ext>
            </a:extLst>
          </p:cNvPr>
          <p:cNvCxnSpPr>
            <a:cxnSpLocks/>
            <a:stCxn id="45" idx="0"/>
          </p:cNvCxnSpPr>
          <p:nvPr/>
        </p:nvCxnSpPr>
        <p:spPr>
          <a:xfrm flipV="1">
            <a:off x="9853192" y="4434528"/>
            <a:ext cx="0" cy="848016"/>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aphicFrame>
        <p:nvGraphicFramePr>
          <p:cNvPr id="51" name="Diagram 50">
            <a:extLst>
              <a:ext uri="{FF2B5EF4-FFF2-40B4-BE49-F238E27FC236}">
                <a16:creationId xmlns:a16="http://schemas.microsoft.com/office/drawing/2014/main" id="{24E2463B-F32F-D53E-1667-67D0C9C53E22}"/>
              </a:ext>
            </a:extLst>
          </p:cNvPr>
          <p:cNvGraphicFramePr/>
          <p:nvPr>
            <p:extLst>
              <p:ext uri="{D42A27DB-BD31-4B8C-83A1-F6EECF244321}">
                <p14:modId xmlns:p14="http://schemas.microsoft.com/office/powerpoint/2010/main" val="3322575689"/>
              </p:ext>
            </p:extLst>
          </p:nvPr>
        </p:nvGraphicFramePr>
        <p:xfrm>
          <a:off x="2032000" y="6108700"/>
          <a:ext cx="8128000" cy="11599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422136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7CDA9-FC19-2C92-A282-3672F4489378}"/>
              </a:ext>
            </a:extLst>
          </p:cNvPr>
          <p:cNvSpPr>
            <a:spLocks noGrp="1"/>
          </p:cNvSpPr>
          <p:nvPr>
            <p:ph type="title"/>
          </p:nvPr>
        </p:nvSpPr>
        <p:spPr>
          <a:xfrm>
            <a:off x="838200" y="285198"/>
            <a:ext cx="10515600" cy="1325563"/>
          </a:xfrm>
        </p:spPr>
        <p:txBody>
          <a:bodyPr/>
          <a:lstStyle/>
          <a:p>
            <a:r>
              <a:rPr lang="en-US"/>
              <a:t>Benchmarking</a:t>
            </a:r>
          </a:p>
        </p:txBody>
      </p:sp>
      <p:sp>
        <p:nvSpPr>
          <p:cNvPr id="4" name="Slide Number Placeholder 3">
            <a:extLst>
              <a:ext uri="{FF2B5EF4-FFF2-40B4-BE49-F238E27FC236}">
                <a16:creationId xmlns:a16="http://schemas.microsoft.com/office/drawing/2014/main" id="{BD6A1FAB-B4D7-B3E8-631F-978CEFCCAD56}"/>
              </a:ext>
            </a:extLst>
          </p:cNvPr>
          <p:cNvSpPr>
            <a:spLocks noGrp="1"/>
          </p:cNvSpPr>
          <p:nvPr>
            <p:ph type="sldNum" sz="quarter" idx="12"/>
          </p:nvPr>
        </p:nvSpPr>
        <p:spPr/>
        <p:txBody>
          <a:bodyPr/>
          <a:lstStyle/>
          <a:p>
            <a:fld id="{1A051AEB-D574-449E-9530-4D88F9B3B768}" type="slidenum">
              <a:rPr lang="en-US" smtClean="0"/>
              <a:pPr/>
              <a:t>18</a:t>
            </a:fld>
            <a:endParaRPr lang="en-US"/>
          </a:p>
        </p:txBody>
      </p:sp>
      <p:graphicFrame>
        <p:nvGraphicFramePr>
          <p:cNvPr id="3" name="Table 2">
            <a:extLst>
              <a:ext uri="{FF2B5EF4-FFF2-40B4-BE49-F238E27FC236}">
                <a16:creationId xmlns:a16="http://schemas.microsoft.com/office/drawing/2014/main" id="{6E78E980-AF1D-74B7-7CD4-B3BBEDAD40C4}"/>
              </a:ext>
            </a:extLst>
          </p:cNvPr>
          <p:cNvGraphicFramePr>
            <a:graphicFrameLocks noGrp="1"/>
          </p:cNvGraphicFramePr>
          <p:nvPr>
            <p:extLst>
              <p:ext uri="{D42A27DB-BD31-4B8C-83A1-F6EECF244321}">
                <p14:modId xmlns:p14="http://schemas.microsoft.com/office/powerpoint/2010/main" val="3734717623"/>
              </p:ext>
            </p:extLst>
          </p:nvPr>
        </p:nvGraphicFramePr>
        <p:xfrm>
          <a:off x="1534334" y="1522942"/>
          <a:ext cx="9123332" cy="4439752"/>
        </p:xfrm>
        <a:graphic>
          <a:graphicData uri="http://schemas.openxmlformats.org/drawingml/2006/table">
            <a:tbl>
              <a:tblPr firstRow="1" firstCol="1" bandRow="1">
                <a:tableStyleId>{5C22544A-7EE6-4342-B048-85BDC9FD1C3A}</a:tableStyleId>
              </a:tblPr>
              <a:tblGrid>
                <a:gridCol w="2280833">
                  <a:extLst>
                    <a:ext uri="{9D8B030D-6E8A-4147-A177-3AD203B41FA5}">
                      <a16:colId xmlns:a16="http://schemas.microsoft.com/office/drawing/2014/main" val="709907119"/>
                    </a:ext>
                  </a:extLst>
                </a:gridCol>
                <a:gridCol w="2280833">
                  <a:extLst>
                    <a:ext uri="{9D8B030D-6E8A-4147-A177-3AD203B41FA5}">
                      <a16:colId xmlns:a16="http://schemas.microsoft.com/office/drawing/2014/main" val="805172757"/>
                    </a:ext>
                  </a:extLst>
                </a:gridCol>
                <a:gridCol w="2280833">
                  <a:extLst>
                    <a:ext uri="{9D8B030D-6E8A-4147-A177-3AD203B41FA5}">
                      <a16:colId xmlns:a16="http://schemas.microsoft.com/office/drawing/2014/main" val="739534669"/>
                    </a:ext>
                  </a:extLst>
                </a:gridCol>
                <a:gridCol w="2280833">
                  <a:extLst>
                    <a:ext uri="{9D8B030D-6E8A-4147-A177-3AD203B41FA5}">
                      <a16:colId xmlns:a16="http://schemas.microsoft.com/office/drawing/2014/main" val="718865367"/>
                    </a:ext>
                  </a:extLst>
                </a:gridCol>
              </a:tblGrid>
              <a:tr h="478319">
                <a:tc>
                  <a:txBody>
                    <a:bodyPr/>
                    <a:lstStyle/>
                    <a:p>
                      <a:pPr algn="ctr"/>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solidFill>
                          <a:hlinkClick r:id="rId3">
                            <a:extLst>
                              <a:ext uri="{A12FA001-AC4F-418D-AE19-62706E023703}">
                                <ahyp:hlinkClr xmlns:ahyp="http://schemas.microsoft.com/office/drawing/2018/hyperlinkcolor" val="tx"/>
                              </a:ext>
                            </a:extLst>
                          </a:hlinkClick>
                        </a:rPr>
                        <a:t>Waveshare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solidFill>
                          <a:hlinkClick r:id="rId3">
                            <a:extLst>
                              <a:ext uri="{A12FA001-AC4F-418D-AE19-62706E023703}">
                                <ahyp:hlinkClr xmlns:ahyp="http://schemas.microsoft.com/office/drawing/2018/hyperlinkcolor" val="tx"/>
                              </a:ext>
                            </a:extLst>
                          </a:hlinkClick>
                        </a:rPr>
                        <a:t>RoArm-M2</a:t>
                      </a:r>
                      <a:endParaRPr lang="en-US" sz="1800" b="0" i="0" kern="1200">
                        <a:solidFill>
                          <a:schemeClr val="bg1"/>
                        </a:solidFill>
                        <a:effectLst/>
                        <a:latin typeface="+mn-lt"/>
                        <a:ea typeface="+mn-ea"/>
                        <a:cs typeface="+mn-cs"/>
                        <a:hlinkClick r:id="rId3">
                          <a:extLst>
                            <a:ext uri="{A12FA001-AC4F-418D-AE19-62706E023703}">
                              <ahyp:hlinkClr xmlns:ahyp="http://schemas.microsoft.com/office/drawing/2018/hyperlinkcolor" val="tx"/>
                            </a:ext>
                          </a:extLst>
                        </a:hlinkClick>
                      </a:endParaRPr>
                    </a:p>
                    <a:p>
                      <a:pPr algn="ctr"/>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solidFill>
                          <a:hlinkClick r:id="rId4">
                            <a:extLst>
                              <a:ext uri="{A12FA001-AC4F-418D-AE19-62706E023703}">
                                <ahyp:hlinkClr xmlns:ahyp="http://schemas.microsoft.com/office/drawing/2018/hyperlinkcolor" val="tx"/>
                              </a:ext>
                            </a:extLst>
                          </a:hlinkClick>
                        </a:rPr>
                        <a:t>TONIFISHI</a:t>
                      </a:r>
                      <a:r>
                        <a:rPr lang="en-US" sz="1800" b="1" i="0" u="none" strike="noStrike" kern="1200">
                          <a:solidFill>
                            <a:schemeClr val="bg1"/>
                          </a:solidFill>
                          <a:effectLst/>
                          <a:latin typeface="+mn-lt"/>
                          <a:ea typeface="+mn-ea"/>
                          <a:cs typeface="+mn-cs"/>
                          <a:hlinkClick r:id="rId4">
                            <a:extLst>
                              <a:ext uri="{A12FA001-AC4F-418D-AE19-62706E023703}">
                                <ahyp:hlinkClr xmlns:ahyp="http://schemas.microsoft.com/office/drawing/2018/hyperlinkcolor" val="tx"/>
                              </a:ext>
                            </a:extLst>
                          </a:hlinkClick>
                        </a:rPr>
                        <a:t> STR400</a:t>
                      </a:r>
                      <a:endParaRPr lang="en-US">
                        <a:solidFill>
                          <a:schemeClr val="bg1"/>
                        </a:solidFill>
                        <a:hlinkClick r:id="rId4">
                          <a:extLst>
                            <a:ext uri="{A12FA001-AC4F-418D-AE19-62706E023703}">
                              <ahyp:hlinkClr xmlns:ahyp="http://schemas.microsoft.com/office/drawing/2018/hyperlinkcolor" val="tx"/>
                            </a:ext>
                          </a:extLst>
                        </a:hlinkClick>
                      </a:endParaRPr>
                    </a:p>
                  </a:txBody>
                  <a:tcPr/>
                </a:tc>
                <a:tc>
                  <a:txBody>
                    <a:bodyPr/>
                    <a:lstStyle/>
                    <a:p>
                      <a:pPr algn="ctr"/>
                      <a:r>
                        <a:rPr lang="en-US">
                          <a:solidFill>
                            <a:schemeClr val="bg1"/>
                          </a:solidFill>
                          <a:hlinkClick r:id="rId5">
                            <a:extLst>
                              <a:ext uri="{A12FA001-AC4F-418D-AE19-62706E023703}">
                                <ahyp:hlinkClr xmlns:ahyp="http://schemas.microsoft.com/office/drawing/2018/hyperlinkcolor" val="tx"/>
                              </a:ext>
                            </a:extLst>
                          </a:hlinkClick>
                        </a:rPr>
                        <a:t>Dobot Magician</a:t>
                      </a:r>
                      <a:endParaRPr lang="en-US">
                        <a:solidFill>
                          <a:schemeClr val="bg1"/>
                        </a:solidFill>
                      </a:endParaRPr>
                    </a:p>
                  </a:txBody>
                  <a:tcPr/>
                </a:tc>
                <a:extLst>
                  <a:ext uri="{0D108BD9-81ED-4DB2-BD59-A6C34878D82A}">
                    <a16:rowId xmlns:a16="http://schemas.microsoft.com/office/drawing/2014/main" val="929488452"/>
                  </a:ext>
                </a:extLst>
              </a:tr>
              <a:tr h="469539">
                <a:tc>
                  <a:txBody>
                    <a:bodyPr/>
                    <a:lstStyle/>
                    <a:p>
                      <a:pPr algn="ctr"/>
                      <a:r>
                        <a:rPr lang="en-US"/>
                        <a:t>Price</a:t>
                      </a:r>
                    </a:p>
                  </a:txBody>
                  <a:tcPr/>
                </a:tc>
                <a:tc>
                  <a:txBody>
                    <a:bodyPr/>
                    <a:lstStyle/>
                    <a:p>
                      <a:pPr algn="ctr"/>
                      <a:r>
                        <a:rPr lang="en-US"/>
                        <a:t>$189.99</a:t>
                      </a:r>
                    </a:p>
                  </a:txBody>
                  <a:tcPr/>
                </a:tc>
                <a:tc>
                  <a:txBody>
                    <a:bodyPr/>
                    <a:lstStyle/>
                    <a:p>
                      <a:pPr algn="ctr"/>
                      <a:r>
                        <a:rPr lang="en-US"/>
                        <a:t>$3277.67</a:t>
                      </a:r>
                    </a:p>
                  </a:txBody>
                  <a:tcPr/>
                </a:tc>
                <a:tc>
                  <a:txBody>
                    <a:bodyPr/>
                    <a:lstStyle/>
                    <a:p>
                      <a:pPr algn="ctr"/>
                      <a:r>
                        <a:rPr lang="en-US"/>
                        <a:t>$1690</a:t>
                      </a:r>
                    </a:p>
                  </a:txBody>
                  <a:tcPr/>
                </a:tc>
                <a:extLst>
                  <a:ext uri="{0D108BD9-81ED-4DB2-BD59-A6C34878D82A}">
                    <a16:rowId xmlns:a16="http://schemas.microsoft.com/office/drawing/2014/main" val="2696125797"/>
                  </a:ext>
                </a:extLst>
              </a:tr>
              <a:tr h="537577">
                <a:tc>
                  <a:txBody>
                    <a:bodyPr/>
                    <a:lstStyle/>
                    <a:p>
                      <a:pPr algn="ctr"/>
                      <a:r>
                        <a:rPr lang="en-US"/>
                        <a:t>Payload Capacity</a:t>
                      </a:r>
                    </a:p>
                  </a:txBody>
                  <a:tcPr/>
                </a:tc>
                <a:tc>
                  <a:txBody>
                    <a:bodyPr/>
                    <a:lstStyle/>
                    <a:p>
                      <a:pPr algn="ctr"/>
                      <a:r>
                        <a:rPr lang="en-US"/>
                        <a:t>500g</a:t>
                      </a:r>
                    </a:p>
                  </a:txBody>
                  <a:tcPr/>
                </a:tc>
                <a:tc>
                  <a:txBody>
                    <a:bodyPr/>
                    <a:lstStyle/>
                    <a:p>
                      <a:pPr algn="ctr"/>
                      <a:r>
                        <a:rPr lang="en-US"/>
                        <a:t>1500g</a:t>
                      </a:r>
                    </a:p>
                  </a:txBody>
                  <a:tcPr/>
                </a:tc>
                <a:tc>
                  <a:txBody>
                    <a:bodyPr/>
                    <a:lstStyle/>
                    <a:p>
                      <a:pPr algn="ctr"/>
                      <a:r>
                        <a:rPr lang="en-US"/>
                        <a:t>500g</a:t>
                      </a:r>
                    </a:p>
                  </a:txBody>
                  <a:tcPr/>
                </a:tc>
                <a:extLst>
                  <a:ext uri="{0D108BD9-81ED-4DB2-BD59-A6C34878D82A}">
                    <a16:rowId xmlns:a16="http://schemas.microsoft.com/office/drawing/2014/main" val="2083042151"/>
                  </a:ext>
                </a:extLst>
              </a:tr>
              <a:tr h="469539">
                <a:tc>
                  <a:txBody>
                    <a:bodyPr/>
                    <a:lstStyle/>
                    <a:p>
                      <a:pPr algn="ctr"/>
                      <a:r>
                        <a:rPr lang="en-US"/>
                        <a:t>Weight</a:t>
                      </a:r>
                    </a:p>
                  </a:txBody>
                  <a:tcPr/>
                </a:tc>
                <a:tc>
                  <a:txBody>
                    <a:bodyPr/>
                    <a:lstStyle/>
                    <a:p>
                      <a:pPr algn="ctr"/>
                      <a:r>
                        <a:rPr lang="en-US"/>
                        <a:t>826g</a:t>
                      </a:r>
                    </a:p>
                  </a:txBody>
                  <a:tcPr/>
                </a:tc>
                <a:tc>
                  <a:txBody>
                    <a:bodyPr/>
                    <a:lstStyle/>
                    <a:p>
                      <a:pPr algn="ctr"/>
                      <a:r>
                        <a:rPr lang="en-US"/>
                        <a:t>2.8kg</a:t>
                      </a:r>
                    </a:p>
                  </a:txBody>
                  <a:tcPr/>
                </a:tc>
                <a:tc>
                  <a:txBody>
                    <a:bodyPr/>
                    <a:lstStyle/>
                    <a:p>
                      <a:pPr algn="ctr"/>
                      <a:r>
                        <a:rPr lang="en-US"/>
                        <a:t>3.4kg</a:t>
                      </a:r>
                    </a:p>
                  </a:txBody>
                  <a:tcPr/>
                </a:tc>
                <a:extLst>
                  <a:ext uri="{0D108BD9-81ED-4DB2-BD59-A6C34878D82A}">
                    <a16:rowId xmlns:a16="http://schemas.microsoft.com/office/drawing/2014/main" val="3866752238"/>
                  </a:ext>
                </a:extLst>
              </a:tr>
              <a:tr h="469539">
                <a:tc>
                  <a:txBody>
                    <a:bodyPr/>
                    <a:lstStyle/>
                    <a:p>
                      <a:pPr algn="ctr"/>
                      <a:r>
                        <a:rPr lang="en-US"/>
                        <a:t>DOF</a:t>
                      </a:r>
                    </a:p>
                  </a:txBody>
                  <a:tcPr/>
                </a:tc>
                <a:tc>
                  <a:txBody>
                    <a:bodyPr/>
                    <a:lstStyle/>
                    <a:p>
                      <a:pPr algn="ctr"/>
                      <a:r>
                        <a:rPr lang="en-US"/>
                        <a:t>4</a:t>
                      </a:r>
                    </a:p>
                  </a:txBody>
                  <a:tcPr/>
                </a:tc>
                <a:tc>
                  <a:txBody>
                    <a:bodyPr/>
                    <a:lstStyle/>
                    <a:p>
                      <a:pPr algn="ctr"/>
                      <a:r>
                        <a:rPr lang="en-US"/>
                        <a:t>6</a:t>
                      </a:r>
                    </a:p>
                  </a:txBody>
                  <a:tcPr/>
                </a:tc>
                <a:tc>
                  <a:txBody>
                    <a:bodyPr/>
                    <a:lstStyle/>
                    <a:p>
                      <a:pPr algn="ctr"/>
                      <a:r>
                        <a:rPr lang="en-US"/>
                        <a:t>4</a:t>
                      </a:r>
                    </a:p>
                  </a:txBody>
                  <a:tcPr/>
                </a:tc>
                <a:extLst>
                  <a:ext uri="{0D108BD9-81ED-4DB2-BD59-A6C34878D82A}">
                    <a16:rowId xmlns:a16="http://schemas.microsoft.com/office/drawing/2014/main" val="1896490339"/>
                  </a:ext>
                </a:extLst>
              </a:tr>
              <a:tr h="469539">
                <a:tc>
                  <a:txBody>
                    <a:bodyPr/>
                    <a:lstStyle/>
                    <a:p>
                      <a:pPr algn="ctr"/>
                      <a:r>
                        <a:rPr lang="en-US"/>
                        <a:t>Reach</a:t>
                      </a:r>
                    </a:p>
                  </a:txBody>
                  <a:tcPr/>
                </a:tc>
                <a:tc>
                  <a:txBody>
                    <a:bodyPr/>
                    <a:lstStyle/>
                    <a:p>
                      <a:pPr algn="ctr"/>
                      <a:r>
                        <a:rPr lang="en-US"/>
                        <a:t>500mm (19.6in)</a:t>
                      </a:r>
                    </a:p>
                  </a:txBody>
                  <a:tcPr/>
                </a:tc>
                <a:tc>
                  <a:txBody>
                    <a:bodyPr/>
                    <a:lstStyle/>
                    <a:p>
                      <a:pPr algn="ctr"/>
                      <a:r>
                        <a:rPr lang="en-US"/>
                        <a:t>626.75mm (24.76in)</a:t>
                      </a:r>
                    </a:p>
                  </a:txBody>
                  <a:tcPr/>
                </a:tc>
                <a:tc>
                  <a:txBody>
                    <a:bodyPr/>
                    <a:lstStyle/>
                    <a:p>
                      <a:pPr algn="ctr"/>
                      <a:r>
                        <a:rPr lang="en-US"/>
                        <a:t>320mm (12.6in)</a:t>
                      </a:r>
                    </a:p>
                  </a:txBody>
                  <a:tcPr/>
                </a:tc>
                <a:extLst>
                  <a:ext uri="{0D108BD9-81ED-4DB2-BD59-A6C34878D82A}">
                    <a16:rowId xmlns:a16="http://schemas.microsoft.com/office/drawing/2014/main" val="81925685"/>
                  </a:ext>
                </a:extLst>
              </a:tr>
              <a:tr h="526485">
                <a:tc>
                  <a:txBody>
                    <a:bodyPr/>
                    <a:lstStyle/>
                    <a:p>
                      <a:pPr algn="ctr"/>
                      <a:r>
                        <a:rPr lang="en-US"/>
                        <a:t>Programming Language</a:t>
                      </a:r>
                    </a:p>
                  </a:txBody>
                  <a:tcPr/>
                </a:tc>
                <a:tc>
                  <a:txBody>
                    <a:bodyPr/>
                    <a:lstStyle/>
                    <a:p>
                      <a:pPr algn="ctr"/>
                      <a:r>
                        <a:rPr lang="en-US"/>
                        <a:t>Open source</a:t>
                      </a:r>
                    </a:p>
                  </a:txBody>
                  <a:tcPr/>
                </a:tc>
                <a:tc>
                  <a:txBody>
                    <a:bodyPr/>
                    <a:lstStyle/>
                    <a:p>
                      <a:pPr algn="ctr"/>
                      <a:r>
                        <a:rPr lang="en-US"/>
                        <a:t>Open source</a:t>
                      </a:r>
                    </a:p>
                  </a:txBody>
                  <a:tcPr/>
                </a:tc>
                <a:tc>
                  <a:txBody>
                    <a:bodyPr/>
                    <a:lstStyle/>
                    <a:p>
                      <a:pPr algn="ctr"/>
                      <a:r>
                        <a:rPr lang="en-US"/>
                        <a:t>Open source</a:t>
                      </a:r>
                    </a:p>
                  </a:txBody>
                  <a:tcPr/>
                </a:tc>
                <a:extLst>
                  <a:ext uri="{0D108BD9-81ED-4DB2-BD59-A6C34878D82A}">
                    <a16:rowId xmlns:a16="http://schemas.microsoft.com/office/drawing/2014/main" val="2711934189"/>
                  </a:ext>
                </a:extLst>
              </a:tr>
              <a:tr h="469539">
                <a:tc>
                  <a:txBody>
                    <a:bodyPr/>
                    <a:lstStyle/>
                    <a:p>
                      <a:pPr algn="ctr"/>
                      <a:r>
                        <a:rPr lang="en-US"/>
                        <a:t>End Effector</a:t>
                      </a:r>
                    </a:p>
                  </a:txBody>
                  <a:tcPr/>
                </a:tc>
                <a:tc>
                  <a:txBody>
                    <a:bodyPr/>
                    <a:lstStyle/>
                    <a:p>
                      <a:pPr algn="ctr"/>
                      <a:r>
                        <a:rPr lang="en-US"/>
                        <a:t>Included</a:t>
                      </a:r>
                    </a:p>
                  </a:txBody>
                  <a:tcPr/>
                </a:tc>
                <a:tc>
                  <a:txBody>
                    <a:bodyPr/>
                    <a:lstStyle/>
                    <a:p>
                      <a:pPr algn="ctr"/>
                      <a:r>
                        <a:rPr lang="en-US"/>
                        <a:t>Excluded</a:t>
                      </a:r>
                    </a:p>
                  </a:txBody>
                  <a:tcPr/>
                </a:tc>
                <a:tc>
                  <a:txBody>
                    <a:bodyPr/>
                    <a:lstStyle/>
                    <a:p>
                      <a:pPr algn="ctr"/>
                      <a:r>
                        <a:rPr lang="en-US"/>
                        <a:t>Included</a:t>
                      </a:r>
                    </a:p>
                  </a:txBody>
                  <a:tcPr/>
                </a:tc>
                <a:extLst>
                  <a:ext uri="{0D108BD9-81ED-4DB2-BD59-A6C34878D82A}">
                    <a16:rowId xmlns:a16="http://schemas.microsoft.com/office/drawing/2014/main" val="4022638325"/>
                  </a:ext>
                </a:extLst>
              </a:tr>
            </a:tbl>
          </a:graphicData>
        </a:graphic>
      </p:graphicFrame>
      <p:sp>
        <p:nvSpPr>
          <p:cNvPr id="17" name="Rectangle 16">
            <a:extLst>
              <a:ext uri="{FF2B5EF4-FFF2-40B4-BE49-F238E27FC236}">
                <a16:creationId xmlns:a16="http://schemas.microsoft.com/office/drawing/2014/main" id="{91B3CECE-6DF7-80E7-CD84-ADB1706D7C4A}"/>
              </a:ext>
            </a:extLst>
          </p:cNvPr>
          <p:cNvSpPr/>
          <p:nvPr/>
        </p:nvSpPr>
        <p:spPr>
          <a:xfrm>
            <a:off x="7212232" y="7457193"/>
            <a:ext cx="4562475" cy="446405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45C9B40-74CD-BCEB-E6AA-7234CF57939C}"/>
              </a:ext>
            </a:extLst>
          </p:cNvPr>
          <p:cNvSpPr/>
          <p:nvPr/>
        </p:nvSpPr>
        <p:spPr>
          <a:xfrm>
            <a:off x="6105524" y="1514475"/>
            <a:ext cx="4562475" cy="446405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5D2F5178-0E29-C192-5333-D2477BC89D62}"/>
              </a:ext>
            </a:extLst>
          </p:cNvPr>
          <p:cNvGrpSpPr/>
          <p:nvPr/>
        </p:nvGrpSpPr>
        <p:grpSpPr>
          <a:xfrm>
            <a:off x="6906953" y="1870601"/>
            <a:ext cx="2949461" cy="3755586"/>
            <a:chOff x="1932032" y="2842064"/>
            <a:chExt cx="2949461" cy="3755586"/>
          </a:xfrm>
        </p:grpSpPr>
        <p:pic>
          <p:nvPicPr>
            <p:cNvPr id="5" name="Picture 4">
              <a:extLst>
                <a:ext uri="{FF2B5EF4-FFF2-40B4-BE49-F238E27FC236}">
                  <a16:creationId xmlns:a16="http://schemas.microsoft.com/office/drawing/2014/main" id="{FB2C8CC4-01AB-B671-09EB-EB357546A2B5}"/>
                </a:ext>
              </a:extLst>
            </p:cNvPr>
            <p:cNvPicPr>
              <a:picLocks noChangeAspect="1"/>
            </p:cNvPicPr>
            <p:nvPr/>
          </p:nvPicPr>
          <p:blipFill>
            <a:blip r:embed="rId6"/>
            <a:srcRect t="5680" b="6780"/>
            <a:stretch/>
          </p:blipFill>
          <p:spPr>
            <a:xfrm>
              <a:off x="1932032" y="2842064"/>
              <a:ext cx="2941324" cy="3305794"/>
            </a:xfrm>
            <a:prstGeom prst="rect">
              <a:avLst/>
            </a:prstGeom>
          </p:spPr>
        </p:pic>
        <p:sp>
          <p:nvSpPr>
            <p:cNvPr id="8" name="TextBox 7">
              <a:extLst>
                <a:ext uri="{FF2B5EF4-FFF2-40B4-BE49-F238E27FC236}">
                  <a16:creationId xmlns:a16="http://schemas.microsoft.com/office/drawing/2014/main" id="{7E960E75-B81F-DD54-7C7F-C86A6ACFBBF5}"/>
                </a:ext>
              </a:extLst>
            </p:cNvPr>
            <p:cNvSpPr txBox="1"/>
            <p:nvPr/>
          </p:nvSpPr>
          <p:spPr>
            <a:xfrm>
              <a:off x="2535305" y="6197540"/>
              <a:ext cx="2346188" cy="400110"/>
            </a:xfrm>
            <a:prstGeom prst="rect">
              <a:avLst/>
            </a:prstGeom>
            <a:noFill/>
          </p:spPr>
          <p:txBody>
            <a:bodyPr wrap="square" lIns="91440" tIns="45720" rIns="91440" bIns="45720" rtlCol="0" anchor="t">
              <a:spAutoFit/>
            </a:bodyPr>
            <a:lstStyle/>
            <a:p>
              <a:r>
                <a:rPr lang="en-US" sz="1000">
                  <a:hlinkClick r:id="rId7"/>
                </a:rPr>
                <a:t>Figure 16</a:t>
              </a:r>
              <a:r>
                <a:rPr lang="en-US" sz="1000"/>
                <a:t>:</a:t>
              </a:r>
              <a:r>
                <a:rPr lang="en-US" sz="1000">
                  <a:ea typeface="+mn-lt"/>
                  <a:cs typeface="+mn-lt"/>
                </a:rPr>
                <a:t>Waveshare RoArm-M2 </a:t>
              </a:r>
              <a:endParaRPr lang="en-US"/>
            </a:p>
            <a:p>
              <a:endParaRPr lang="en-US" sz="1000"/>
            </a:p>
          </p:txBody>
        </p:sp>
      </p:grpSp>
      <p:sp>
        <p:nvSpPr>
          <p:cNvPr id="15" name="Rectangle 14">
            <a:extLst>
              <a:ext uri="{FF2B5EF4-FFF2-40B4-BE49-F238E27FC236}">
                <a16:creationId xmlns:a16="http://schemas.microsoft.com/office/drawing/2014/main" id="{FC42A8DA-B3EB-657E-A0EC-5D6A0059DCDF}"/>
              </a:ext>
            </a:extLst>
          </p:cNvPr>
          <p:cNvSpPr/>
          <p:nvPr/>
        </p:nvSpPr>
        <p:spPr>
          <a:xfrm>
            <a:off x="3776391" y="6549905"/>
            <a:ext cx="2314575" cy="446405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574B639-A4DA-7F04-B0F3-5E7044A1E863}"/>
              </a:ext>
            </a:extLst>
          </p:cNvPr>
          <p:cNvSpPr/>
          <p:nvPr/>
        </p:nvSpPr>
        <p:spPr>
          <a:xfrm>
            <a:off x="8328022" y="1527175"/>
            <a:ext cx="2327275" cy="447675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85A7B798-DAB7-F018-7A63-4918C0EB2C01}"/>
              </a:ext>
            </a:extLst>
          </p:cNvPr>
          <p:cNvGrpSpPr/>
          <p:nvPr/>
        </p:nvGrpSpPr>
        <p:grpSpPr>
          <a:xfrm>
            <a:off x="8380200" y="1910324"/>
            <a:ext cx="2546374" cy="4041866"/>
            <a:chOff x="8329400" y="1720906"/>
            <a:chExt cx="2698774" cy="4015385"/>
          </a:xfrm>
        </p:grpSpPr>
        <p:pic>
          <p:nvPicPr>
            <p:cNvPr id="1026" name="Picture 2">
              <a:extLst>
                <a:ext uri="{FF2B5EF4-FFF2-40B4-BE49-F238E27FC236}">
                  <a16:creationId xmlns:a16="http://schemas.microsoft.com/office/drawing/2014/main" id="{3C24C97F-64FD-1033-FC90-9B3EE6304C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2081" r="23628" b="-370"/>
            <a:stretch/>
          </p:blipFill>
          <p:spPr bwMode="auto">
            <a:xfrm>
              <a:off x="8347204" y="1720906"/>
              <a:ext cx="1884112" cy="347398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5">
              <a:extLst>
                <a:ext uri="{FF2B5EF4-FFF2-40B4-BE49-F238E27FC236}">
                  <a16:creationId xmlns:a16="http://schemas.microsoft.com/office/drawing/2014/main" id="{F3AFD2DC-467E-0127-77F0-34BDFA6CD725}"/>
                </a:ext>
              </a:extLst>
            </p:cNvPr>
            <p:cNvSpPr txBox="1"/>
            <p:nvPr/>
          </p:nvSpPr>
          <p:spPr>
            <a:xfrm>
              <a:off x="8329400" y="5336181"/>
              <a:ext cx="2698774" cy="40011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hlinkClick r:id="rId7"/>
                </a:rPr>
                <a:t>Figure 17</a:t>
              </a:r>
              <a:r>
                <a:rPr lang="en-US" sz="1000"/>
                <a:t>: </a:t>
              </a:r>
              <a:r>
                <a:rPr lang="en-US" sz="1000" err="1"/>
                <a:t>Tonifshi</a:t>
              </a:r>
              <a:r>
                <a:rPr lang="en-US" sz="1000"/>
                <a:t> STR400 Robotic Arm</a:t>
              </a:r>
            </a:p>
            <a:p>
              <a:endParaRPr lang="en-US" sz="1000"/>
            </a:p>
          </p:txBody>
        </p:sp>
      </p:grpSp>
      <p:grpSp>
        <p:nvGrpSpPr>
          <p:cNvPr id="10" name="Group 9">
            <a:extLst>
              <a:ext uri="{FF2B5EF4-FFF2-40B4-BE49-F238E27FC236}">
                <a16:creationId xmlns:a16="http://schemas.microsoft.com/office/drawing/2014/main" id="{235616E9-F8E3-D46F-A26A-DC52EDD173B3}"/>
              </a:ext>
            </a:extLst>
          </p:cNvPr>
          <p:cNvGrpSpPr/>
          <p:nvPr/>
        </p:nvGrpSpPr>
        <p:grpSpPr>
          <a:xfrm>
            <a:off x="2031166" y="5162257"/>
            <a:ext cx="4402167" cy="4584230"/>
            <a:chOff x="-2854021" y="-282688"/>
            <a:chExt cx="4402167" cy="4584230"/>
          </a:xfrm>
        </p:grpSpPr>
        <p:sp>
          <p:nvSpPr>
            <p:cNvPr id="7" name="TextBox 6">
              <a:extLst>
                <a:ext uri="{FF2B5EF4-FFF2-40B4-BE49-F238E27FC236}">
                  <a16:creationId xmlns:a16="http://schemas.microsoft.com/office/drawing/2014/main" id="{5F7DC1E5-59E6-5422-ED34-EB46FC7B9E62}"/>
                </a:ext>
              </a:extLst>
            </p:cNvPr>
            <p:cNvSpPr txBox="1"/>
            <p:nvPr/>
          </p:nvSpPr>
          <p:spPr>
            <a:xfrm>
              <a:off x="-2062929" y="1439848"/>
              <a:ext cx="2333488" cy="400110"/>
            </a:xfrm>
            <a:prstGeom prst="rect">
              <a:avLst/>
            </a:prstGeom>
            <a:noFill/>
          </p:spPr>
          <p:txBody>
            <a:bodyPr wrap="square" lIns="91440" tIns="45720" rIns="91440" bIns="45720" rtlCol="0" anchor="t">
              <a:spAutoFit/>
            </a:bodyPr>
            <a:lstStyle/>
            <a:p>
              <a:r>
                <a:rPr lang="en-US" sz="1000">
                  <a:hlinkClick r:id="rId7"/>
                </a:rPr>
                <a:t>Figure 17:</a:t>
              </a:r>
              <a:r>
                <a:rPr lang="en-US" sz="1000"/>
                <a:t> </a:t>
              </a:r>
              <a:r>
                <a:rPr lang="en-US" sz="1000" err="1"/>
                <a:t>Dobot</a:t>
              </a:r>
              <a:r>
                <a:rPr lang="en-US" sz="1000"/>
                <a:t> Magician Robotic Arm</a:t>
              </a:r>
            </a:p>
            <a:p>
              <a:endParaRPr lang="en-US" sz="1000"/>
            </a:p>
          </p:txBody>
        </p:sp>
        <p:pic>
          <p:nvPicPr>
            <p:cNvPr id="1028" name="Picture 4" descr="DOBOT Magician Educational Robot Arm">
              <a:extLst>
                <a:ext uri="{FF2B5EF4-FFF2-40B4-BE49-F238E27FC236}">
                  <a16:creationId xmlns:a16="http://schemas.microsoft.com/office/drawing/2014/main" id="{45DC2532-F16D-9E76-D39B-04229F09D06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54021" y="-282688"/>
              <a:ext cx="4402167" cy="458423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5">
              <a:extLst>
                <a:ext uri="{FF2B5EF4-FFF2-40B4-BE49-F238E27FC236}">
                  <a16:creationId xmlns:a16="http://schemas.microsoft.com/office/drawing/2014/main" id="{EB73B099-ABD5-3E81-1017-C1A45CF7FF82}"/>
                </a:ext>
              </a:extLst>
            </p:cNvPr>
            <p:cNvSpPr txBox="1"/>
            <p:nvPr/>
          </p:nvSpPr>
          <p:spPr>
            <a:xfrm>
              <a:off x="-1500400" y="3225341"/>
              <a:ext cx="2546374" cy="246221"/>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t>Figure 18: Dobot Magician</a:t>
              </a:r>
            </a:p>
          </p:txBody>
        </p:sp>
      </p:grpSp>
      <p:graphicFrame>
        <p:nvGraphicFramePr>
          <p:cNvPr id="14" name="Diagram 13">
            <a:extLst>
              <a:ext uri="{FF2B5EF4-FFF2-40B4-BE49-F238E27FC236}">
                <a16:creationId xmlns:a16="http://schemas.microsoft.com/office/drawing/2014/main" id="{24F3F685-F09A-98A4-4C3E-8CFAC7AA981B}"/>
              </a:ext>
            </a:extLst>
          </p:cNvPr>
          <p:cNvGraphicFramePr/>
          <p:nvPr>
            <p:extLst>
              <p:ext uri="{D42A27DB-BD31-4B8C-83A1-F6EECF244321}">
                <p14:modId xmlns:p14="http://schemas.microsoft.com/office/powerpoint/2010/main" val="3617851606"/>
              </p:ext>
            </p:extLst>
          </p:nvPr>
        </p:nvGraphicFramePr>
        <p:xfrm>
          <a:off x="2032000" y="6108700"/>
          <a:ext cx="8128000" cy="1159933"/>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4018254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6"/>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2" grpId="0" animBg="1"/>
      <p:bldP spid="15" grpId="0" animBg="1"/>
      <p:bldP spid="15" grpId="1" animBg="1"/>
      <p:bldP spid="16" grpId="0" animBg="1"/>
      <p:bldP spid="16"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72018E1B-E0B9-4440-AFF3-4112E50A27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E2C500-38FA-1E57-C660-8F0B8AF1C12C}"/>
              </a:ext>
            </a:extLst>
          </p:cNvPr>
          <p:cNvSpPr>
            <a:spLocks noGrp="1"/>
          </p:cNvSpPr>
          <p:nvPr>
            <p:ph type="title"/>
          </p:nvPr>
        </p:nvSpPr>
        <p:spPr>
          <a:xfrm>
            <a:off x="266700" y="-1610"/>
            <a:ext cx="10515600" cy="1840010"/>
          </a:xfrm>
        </p:spPr>
        <p:txBody>
          <a:bodyPr vert="horz" lIns="91440" tIns="45720" rIns="91440" bIns="45720" rtlCol="0" anchor="ctr">
            <a:normAutofit/>
          </a:bodyPr>
          <a:lstStyle/>
          <a:p>
            <a:r>
              <a:rPr lang="en-US" sz="4000" kern="1200">
                <a:latin typeface="+mj-lt"/>
                <a:ea typeface="+mj-ea"/>
                <a:cs typeface="+mj-cs"/>
              </a:rPr>
              <a:t>CAD </a:t>
            </a:r>
            <a:r>
              <a:rPr lang="en-US" sz="4000"/>
              <a:t>Models</a:t>
            </a:r>
            <a:endParaRPr lang="en-US" sz="4000" kern="1200">
              <a:latin typeface="+mj-lt"/>
              <a:ea typeface="+mj-ea"/>
              <a:cs typeface="+mj-cs"/>
            </a:endParaRPr>
          </a:p>
        </p:txBody>
      </p:sp>
      <p:pic>
        <p:nvPicPr>
          <p:cNvPr id="10" name="Picture 9" descr="A black robotic arm with a yellow light&#10;&#10;Description automatically generated">
            <a:extLst>
              <a:ext uri="{FF2B5EF4-FFF2-40B4-BE49-F238E27FC236}">
                <a16:creationId xmlns:a16="http://schemas.microsoft.com/office/drawing/2014/main" id="{B8870EE3-D33F-22DA-1E94-9F861CF956CD}"/>
              </a:ext>
            </a:extLst>
          </p:cNvPr>
          <p:cNvPicPr>
            <a:picLocks noChangeAspect="1"/>
          </p:cNvPicPr>
          <p:nvPr/>
        </p:nvPicPr>
        <p:blipFill>
          <a:blip r:embed="rId3"/>
          <a:srcRect l="4662" r="4" b="4"/>
          <a:stretch/>
        </p:blipFill>
        <p:spPr>
          <a:xfrm>
            <a:off x="9131207" y="56794"/>
            <a:ext cx="2827865" cy="3731891"/>
          </a:xfrm>
          <a:prstGeom prst="rect">
            <a:avLst/>
          </a:prstGeom>
        </p:spPr>
      </p:pic>
      <p:pic>
        <p:nvPicPr>
          <p:cNvPr id="6" name="Picture 5" descr="A metal bar with holes&#10;&#10;Description automatically generated">
            <a:extLst>
              <a:ext uri="{FF2B5EF4-FFF2-40B4-BE49-F238E27FC236}">
                <a16:creationId xmlns:a16="http://schemas.microsoft.com/office/drawing/2014/main" id="{780284D1-8D98-FC7F-3A95-1B10D6F13C53}"/>
              </a:ext>
            </a:extLst>
          </p:cNvPr>
          <p:cNvPicPr>
            <a:picLocks noChangeAspect="1"/>
          </p:cNvPicPr>
          <p:nvPr/>
        </p:nvPicPr>
        <p:blipFill>
          <a:blip r:embed="rId4"/>
          <a:srcRect l="20885" t="7823" r="20531" b="8503"/>
          <a:stretch/>
        </p:blipFill>
        <p:spPr>
          <a:xfrm>
            <a:off x="5361626" y="668934"/>
            <a:ext cx="4204455" cy="3122636"/>
          </a:xfrm>
          <a:prstGeom prst="rect">
            <a:avLst/>
          </a:prstGeom>
        </p:spPr>
      </p:pic>
      <p:sp>
        <p:nvSpPr>
          <p:cNvPr id="4" name="Slide Number Placeholder 3">
            <a:extLst>
              <a:ext uri="{FF2B5EF4-FFF2-40B4-BE49-F238E27FC236}">
                <a16:creationId xmlns:a16="http://schemas.microsoft.com/office/drawing/2014/main" id="{5497E288-599C-05B4-9005-0A777E17ED9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1A051AEB-D574-449E-9530-4D88F9B3B768}" type="slidenum">
              <a:rPr lang="en-US">
                <a:solidFill>
                  <a:schemeClr val="tx1">
                    <a:tint val="75000"/>
                  </a:schemeClr>
                </a:solidFill>
              </a:rPr>
              <a:pPr>
                <a:spcAft>
                  <a:spcPts val="600"/>
                </a:spcAft>
              </a:pPr>
              <a:t>19</a:t>
            </a:fld>
            <a:endParaRPr lang="en-US">
              <a:solidFill>
                <a:schemeClr val="tx1">
                  <a:tint val="75000"/>
                </a:schemeClr>
              </a:solidFill>
            </a:endParaRPr>
          </a:p>
        </p:txBody>
      </p:sp>
      <p:grpSp>
        <p:nvGrpSpPr>
          <p:cNvPr id="12" name="Group 11">
            <a:extLst>
              <a:ext uri="{FF2B5EF4-FFF2-40B4-BE49-F238E27FC236}">
                <a16:creationId xmlns:a16="http://schemas.microsoft.com/office/drawing/2014/main" id="{BBF9B4E4-1D40-0776-8795-C25147026841}"/>
              </a:ext>
            </a:extLst>
          </p:cNvPr>
          <p:cNvGrpSpPr/>
          <p:nvPr/>
        </p:nvGrpSpPr>
        <p:grpSpPr>
          <a:xfrm>
            <a:off x="271552" y="979625"/>
            <a:ext cx="4596520" cy="5313794"/>
            <a:chOff x="271552" y="1220925"/>
            <a:chExt cx="4596520" cy="5313794"/>
          </a:xfrm>
        </p:grpSpPr>
        <p:pic>
          <p:nvPicPr>
            <p:cNvPr id="5" name="Picture 4" descr="A blue and grey electric wheelchair&#10;&#10;Description automatically generated">
              <a:extLst>
                <a:ext uri="{FF2B5EF4-FFF2-40B4-BE49-F238E27FC236}">
                  <a16:creationId xmlns:a16="http://schemas.microsoft.com/office/drawing/2014/main" id="{88BB0E2E-5F63-AB0B-7CC7-F026D29F0A73}"/>
                </a:ext>
              </a:extLst>
            </p:cNvPr>
            <p:cNvPicPr>
              <a:picLocks noChangeAspect="1"/>
            </p:cNvPicPr>
            <p:nvPr/>
          </p:nvPicPr>
          <p:blipFill>
            <a:blip r:embed="rId5"/>
            <a:srcRect l="22719" t="10864" r="27370" b="8395"/>
            <a:stretch/>
          </p:blipFill>
          <p:spPr>
            <a:xfrm>
              <a:off x="271552" y="1220925"/>
              <a:ext cx="4596520" cy="5313794"/>
            </a:xfrm>
            <a:prstGeom prst="rect">
              <a:avLst/>
            </a:prstGeom>
          </p:spPr>
        </p:pic>
        <p:pic>
          <p:nvPicPr>
            <p:cNvPr id="9" name="Picture 8" descr="A long rectangular object with a black background&#10;&#10;Description automatically generated">
              <a:extLst>
                <a:ext uri="{FF2B5EF4-FFF2-40B4-BE49-F238E27FC236}">
                  <a16:creationId xmlns:a16="http://schemas.microsoft.com/office/drawing/2014/main" id="{64490F32-AA97-8DE0-1D6E-B9585847FF40}"/>
                </a:ext>
              </a:extLst>
            </p:cNvPr>
            <p:cNvPicPr>
              <a:picLocks noChangeAspect="1"/>
            </p:cNvPicPr>
            <p:nvPr/>
          </p:nvPicPr>
          <p:blipFill>
            <a:blip r:embed="rId6"/>
            <a:stretch>
              <a:fillRect/>
            </a:stretch>
          </p:blipFill>
          <p:spPr>
            <a:xfrm rot="1200000">
              <a:off x="1268159" y="3873714"/>
              <a:ext cx="3123329" cy="1629349"/>
            </a:xfrm>
            <a:prstGeom prst="rect">
              <a:avLst/>
            </a:prstGeom>
          </p:spPr>
        </p:pic>
      </p:grpSp>
      <p:sp>
        <p:nvSpPr>
          <p:cNvPr id="14" name="TextBox 13">
            <a:extLst>
              <a:ext uri="{FF2B5EF4-FFF2-40B4-BE49-F238E27FC236}">
                <a16:creationId xmlns:a16="http://schemas.microsoft.com/office/drawing/2014/main" id="{7694AD60-8A67-FF6A-C3A1-5F4627104CE7}"/>
              </a:ext>
            </a:extLst>
          </p:cNvPr>
          <p:cNvSpPr txBox="1"/>
          <p:nvPr/>
        </p:nvSpPr>
        <p:spPr>
          <a:xfrm>
            <a:off x="5522887" y="5456097"/>
            <a:ext cx="1940856" cy="646331"/>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Unitrack</a:t>
            </a:r>
            <a:r>
              <a:rPr lang="en-US"/>
              <a:t>, bolted to the wheelchair</a:t>
            </a:r>
          </a:p>
        </p:txBody>
      </p:sp>
      <p:cxnSp>
        <p:nvCxnSpPr>
          <p:cNvPr id="18" name="Straight Arrow Connector 17">
            <a:extLst>
              <a:ext uri="{FF2B5EF4-FFF2-40B4-BE49-F238E27FC236}">
                <a16:creationId xmlns:a16="http://schemas.microsoft.com/office/drawing/2014/main" id="{7710EDAF-3EA5-DA07-57FE-CC4C32F5F2B0}"/>
              </a:ext>
            </a:extLst>
          </p:cNvPr>
          <p:cNvCxnSpPr/>
          <p:nvPr/>
        </p:nvCxnSpPr>
        <p:spPr>
          <a:xfrm flipH="1" flipV="1">
            <a:off x="3194783" y="4319221"/>
            <a:ext cx="2347545" cy="1622669"/>
          </a:xfrm>
          <a:prstGeom prst="straightConnector1">
            <a:avLst/>
          </a:prstGeom>
          <a:ln w="57150">
            <a:solidFill>
              <a:srgbClr val="FF0000"/>
            </a:solidFill>
            <a:tailEnd type="triangle"/>
          </a:ln>
        </p:spPr>
        <p:style>
          <a:lnRef idx="3">
            <a:schemeClr val="accent6"/>
          </a:lnRef>
          <a:fillRef idx="0">
            <a:schemeClr val="accent6"/>
          </a:fillRef>
          <a:effectRef idx="2">
            <a:schemeClr val="accent6"/>
          </a:effectRef>
          <a:fontRef idx="minor">
            <a:schemeClr val="tx1"/>
          </a:fontRef>
        </p:style>
      </p:cxnSp>
      <p:pic>
        <p:nvPicPr>
          <p:cNvPr id="3" name="Picture 2">
            <a:extLst>
              <a:ext uri="{FF2B5EF4-FFF2-40B4-BE49-F238E27FC236}">
                <a16:creationId xmlns:a16="http://schemas.microsoft.com/office/drawing/2014/main" id="{D949084D-1845-C44C-D923-6AB05E1724B5}"/>
              </a:ext>
            </a:extLst>
          </p:cNvPr>
          <p:cNvPicPr>
            <a:picLocks noGrp="1" noRot="1" noChangeAspect="1" noMove="1" noResize="1" noEditPoints="1" noAdjustHandles="1" noChangeArrowheads="1" noChangeShapeType="1" noCrop="1"/>
          </p:cNvPicPr>
          <p:nvPr/>
        </p:nvPicPr>
        <p:blipFill>
          <a:blip r:embed="rId7"/>
          <a:stretch>
            <a:fillRect/>
          </a:stretch>
        </p:blipFill>
        <p:spPr>
          <a:xfrm>
            <a:off x="0" y="6494057"/>
            <a:ext cx="1246960" cy="320231"/>
          </a:xfrm>
          <a:prstGeom prst="rect">
            <a:avLst/>
          </a:prstGeom>
        </p:spPr>
      </p:pic>
      <p:pic>
        <p:nvPicPr>
          <p:cNvPr id="7" name="Picture 6">
            <a:extLst>
              <a:ext uri="{FF2B5EF4-FFF2-40B4-BE49-F238E27FC236}">
                <a16:creationId xmlns:a16="http://schemas.microsoft.com/office/drawing/2014/main" id="{888A4DD4-4B78-E213-8118-BE161BA4DC8C}"/>
              </a:ext>
            </a:extLst>
          </p:cNvPr>
          <p:cNvPicPr>
            <a:picLocks noGrp="1" noRot="1" noChangeAspect="1" noMove="1" noResize="1" noEditPoints="1" noAdjustHandles="1" noChangeArrowheads="1" noChangeShapeType="1" noCrop="1"/>
          </p:cNvPicPr>
          <p:nvPr/>
        </p:nvPicPr>
        <p:blipFill>
          <a:blip r:embed="rId8"/>
          <a:stretch>
            <a:fillRect/>
          </a:stretch>
        </p:blipFill>
        <p:spPr>
          <a:xfrm>
            <a:off x="1246960" y="6497525"/>
            <a:ext cx="519217" cy="360475"/>
          </a:xfrm>
          <a:prstGeom prst="rect">
            <a:avLst/>
          </a:prstGeom>
        </p:spPr>
      </p:pic>
      <p:graphicFrame>
        <p:nvGraphicFramePr>
          <p:cNvPr id="13" name="Diagram 12">
            <a:extLst>
              <a:ext uri="{FF2B5EF4-FFF2-40B4-BE49-F238E27FC236}">
                <a16:creationId xmlns:a16="http://schemas.microsoft.com/office/drawing/2014/main" id="{3321BE9A-A45E-FECB-E2F9-29268D920073}"/>
              </a:ext>
            </a:extLst>
          </p:cNvPr>
          <p:cNvGraphicFramePr/>
          <p:nvPr/>
        </p:nvGraphicFramePr>
        <p:xfrm>
          <a:off x="2032000" y="6108700"/>
          <a:ext cx="8128000" cy="115993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65" name="Picture 64" descr="A grey box with a lid open&#10;&#10;Description automatically generated">
            <a:extLst>
              <a:ext uri="{FF2B5EF4-FFF2-40B4-BE49-F238E27FC236}">
                <a16:creationId xmlns:a16="http://schemas.microsoft.com/office/drawing/2014/main" id="{030614BB-9A8C-07BB-7D53-97FA7B098459}"/>
              </a:ext>
            </a:extLst>
          </p:cNvPr>
          <p:cNvPicPr>
            <a:picLocks noChangeAspect="1"/>
          </p:cNvPicPr>
          <p:nvPr/>
        </p:nvPicPr>
        <p:blipFill>
          <a:blip r:embed="rId14"/>
          <a:srcRect l="21229" r="21229"/>
          <a:stretch/>
        </p:blipFill>
        <p:spPr>
          <a:xfrm>
            <a:off x="7114559" y="2565354"/>
            <a:ext cx="2873834" cy="3217940"/>
          </a:xfrm>
          <a:prstGeom prst="rect">
            <a:avLst/>
          </a:prstGeom>
        </p:spPr>
      </p:pic>
    </p:spTree>
    <p:extLst>
      <p:ext uri="{BB962C8B-B14F-4D97-AF65-F5344CB8AC3E}">
        <p14:creationId xmlns:p14="http://schemas.microsoft.com/office/powerpoint/2010/main" val="804120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CAAA3C6A-3DE5-32A2-165C-17D7BF14B486}"/>
              </a:ext>
            </a:extLst>
          </p:cNvPr>
          <p:cNvSpPr/>
          <p:nvPr/>
        </p:nvSpPr>
        <p:spPr>
          <a:xfrm>
            <a:off x="4782923" y="4910472"/>
            <a:ext cx="6322142" cy="888187"/>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C21B5C10-8CD3-8875-1C29-67834A095F0C}"/>
              </a:ext>
            </a:extLst>
          </p:cNvPr>
          <p:cNvSpPr/>
          <p:nvPr/>
        </p:nvSpPr>
        <p:spPr>
          <a:xfrm>
            <a:off x="4782923" y="3845094"/>
            <a:ext cx="6322142" cy="888187"/>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6432F014-C067-7D62-C88D-F69DC1B28A9F}"/>
              </a:ext>
            </a:extLst>
          </p:cNvPr>
          <p:cNvSpPr/>
          <p:nvPr/>
        </p:nvSpPr>
        <p:spPr>
          <a:xfrm>
            <a:off x="4782923" y="2783099"/>
            <a:ext cx="6322142" cy="888187"/>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6446F790-7846-86B2-7511-AC9608AF5647}"/>
              </a:ext>
            </a:extLst>
          </p:cNvPr>
          <p:cNvSpPr/>
          <p:nvPr/>
        </p:nvSpPr>
        <p:spPr>
          <a:xfrm>
            <a:off x="4782923" y="1690688"/>
            <a:ext cx="6322142" cy="888187"/>
          </a:xfrm>
          <a:prstGeom prst="roundRect">
            <a:avLst/>
          </a:prstGeom>
          <a:solidFill>
            <a:schemeClr val="tx2">
              <a:lumMod val="10000"/>
              <a:lumOff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AD9FF77C-E036-D1E1-A5A9-DE04E96F4626}"/>
              </a:ext>
            </a:extLst>
          </p:cNvPr>
          <p:cNvSpPr>
            <a:spLocks noGrp="1"/>
          </p:cNvSpPr>
          <p:nvPr>
            <p:ph type="sldNum" sz="quarter" idx="12"/>
          </p:nvPr>
        </p:nvSpPr>
        <p:spPr/>
        <p:txBody>
          <a:bodyPr/>
          <a:lstStyle/>
          <a:p>
            <a:fld id="{1A051AEB-D574-449E-9530-4D88F9B3B768}" type="slidenum">
              <a:rPr lang="en-US" smtClean="0"/>
              <a:pPr/>
              <a:t>2</a:t>
            </a:fld>
            <a:endParaRPr lang="en-US"/>
          </a:p>
        </p:txBody>
      </p:sp>
      <p:sp>
        <p:nvSpPr>
          <p:cNvPr id="10" name="TextBox 9">
            <a:extLst>
              <a:ext uri="{FF2B5EF4-FFF2-40B4-BE49-F238E27FC236}">
                <a16:creationId xmlns:a16="http://schemas.microsoft.com/office/drawing/2014/main" id="{5537C2F1-5A49-AEE2-60AF-5D030597E33F}"/>
              </a:ext>
            </a:extLst>
          </p:cNvPr>
          <p:cNvSpPr txBox="1"/>
          <p:nvPr/>
        </p:nvSpPr>
        <p:spPr>
          <a:xfrm>
            <a:off x="4910742" y="1690688"/>
            <a:ext cx="5417574" cy="923330"/>
          </a:xfrm>
          <a:prstGeom prst="rect">
            <a:avLst/>
          </a:prstGeom>
          <a:noFill/>
        </p:spPr>
        <p:txBody>
          <a:bodyPr wrap="square" rtlCol="0">
            <a:spAutoFit/>
          </a:bodyPr>
          <a:lstStyle/>
          <a:p>
            <a:pPr marL="285750" indent="-285750">
              <a:buFont typeface="Arial" panose="020B0604020202020204" pitchFamily="34" charset="0"/>
              <a:buChar char="•"/>
            </a:pPr>
            <a:r>
              <a:rPr lang="en-US"/>
              <a:t>Background, Problem, Value Proposition</a:t>
            </a:r>
          </a:p>
          <a:p>
            <a:pPr marL="285750" indent="-285750">
              <a:buFont typeface="Arial" panose="020B0604020202020204" pitchFamily="34" charset="0"/>
              <a:buChar char="•"/>
            </a:pPr>
            <a:r>
              <a:rPr lang="en-US"/>
              <a:t>System Architecture</a:t>
            </a:r>
          </a:p>
          <a:p>
            <a:pPr marL="285750" indent="-285750">
              <a:buFont typeface="Arial" panose="020B0604020202020204" pitchFamily="34" charset="0"/>
              <a:buChar char="•"/>
            </a:pPr>
            <a:r>
              <a:rPr lang="en-US"/>
              <a:t>System Requirements</a:t>
            </a:r>
          </a:p>
        </p:txBody>
      </p:sp>
      <p:sp>
        <p:nvSpPr>
          <p:cNvPr id="11" name="TextBox 10">
            <a:extLst>
              <a:ext uri="{FF2B5EF4-FFF2-40B4-BE49-F238E27FC236}">
                <a16:creationId xmlns:a16="http://schemas.microsoft.com/office/drawing/2014/main" id="{D7CEB80A-5FDA-5EDC-18DD-0CCD700383B0}"/>
              </a:ext>
            </a:extLst>
          </p:cNvPr>
          <p:cNvSpPr txBox="1"/>
          <p:nvPr/>
        </p:nvSpPr>
        <p:spPr>
          <a:xfrm>
            <a:off x="4910742" y="2765528"/>
            <a:ext cx="5624052" cy="923330"/>
          </a:xfrm>
          <a:prstGeom prst="rect">
            <a:avLst/>
          </a:prstGeom>
          <a:noFill/>
        </p:spPr>
        <p:txBody>
          <a:bodyPr wrap="square" rtlCol="0">
            <a:spAutoFit/>
          </a:bodyPr>
          <a:lstStyle/>
          <a:p>
            <a:pPr marL="285750" indent="-285750">
              <a:buFont typeface="Arial" panose="020B0604020202020204" pitchFamily="34" charset="0"/>
              <a:buChar char="•"/>
            </a:pPr>
            <a:r>
              <a:rPr lang="en-US"/>
              <a:t>Team Concepts</a:t>
            </a:r>
          </a:p>
          <a:p>
            <a:pPr marL="285750" indent="-285750">
              <a:buFont typeface="Arial" panose="020B0604020202020204" pitchFamily="34" charset="0"/>
              <a:buChar char="•"/>
            </a:pPr>
            <a:r>
              <a:rPr lang="en-US"/>
              <a:t>Concept Screening and Scoring</a:t>
            </a:r>
          </a:p>
          <a:p>
            <a:pPr marL="285750" indent="-285750">
              <a:buFont typeface="Arial" panose="020B0604020202020204" pitchFamily="34" charset="0"/>
              <a:buChar char="•"/>
            </a:pPr>
            <a:r>
              <a:rPr lang="en-US"/>
              <a:t>Final Concept</a:t>
            </a:r>
          </a:p>
        </p:txBody>
      </p:sp>
      <p:sp>
        <p:nvSpPr>
          <p:cNvPr id="12" name="TextBox 11">
            <a:extLst>
              <a:ext uri="{FF2B5EF4-FFF2-40B4-BE49-F238E27FC236}">
                <a16:creationId xmlns:a16="http://schemas.microsoft.com/office/drawing/2014/main" id="{079AF704-C467-520D-CB58-ECEEDA64DB05}"/>
              </a:ext>
            </a:extLst>
          </p:cNvPr>
          <p:cNvSpPr txBox="1"/>
          <p:nvPr/>
        </p:nvSpPr>
        <p:spPr>
          <a:xfrm>
            <a:off x="4910742" y="3838679"/>
            <a:ext cx="4785858" cy="923330"/>
          </a:xfrm>
          <a:prstGeom prst="rect">
            <a:avLst/>
          </a:prstGeom>
          <a:noFill/>
        </p:spPr>
        <p:txBody>
          <a:bodyPr wrap="square" rtlCol="0">
            <a:spAutoFit/>
          </a:bodyPr>
          <a:lstStyle/>
          <a:p>
            <a:pPr marL="285750" indent="-285750">
              <a:buFont typeface="Arial" panose="020B0604020202020204" pitchFamily="34" charset="0"/>
              <a:buChar char="•"/>
            </a:pPr>
            <a:r>
              <a:rPr lang="en-US"/>
              <a:t>System Diagram, Electrical Diagram</a:t>
            </a:r>
          </a:p>
          <a:p>
            <a:pPr marL="285750" indent="-285750">
              <a:buFont typeface="Arial" panose="020B0604020202020204" pitchFamily="34" charset="0"/>
              <a:buChar char="•"/>
            </a:pPr>
            <a:r>
              <a:rPr lang="en-US"/>
              <a:t>CAD Models</a:t>
            </a:r>
          </a:p>
          <a:p>
            <a:pPr marL="285750" indent="-285750">
              <a:buFont typeface="Arial" panose="020B0604020202020204" pitchFamily="34" charset="0"/>
              <a:buChar char="•"/>
            </a:pPr>
            <a:r>
              <a:rPr lang="en-US"/>
              <a:t>Prototypes, Engineering Calculation</a:t>
            </a:r>
          </a:p>
        </p:txBody>
      </p:sp>
      <p:sp>
        <p:nvSpPr>
          <p:cNvPr id="13" name="TextBox 12">
            <a:extLst>
              <a:ext uri="{FF2B5EF4-FFF2-40B4-BE49-F238E27FC236}">
                <a16:creationId xmlns:a16="http://schemas.microsoft.com/office/drawing/2014/main" id="{053833E0-A8B3-A9DF-17BA-3DAD5255AD08}"/>
              </a:ext>
            </a:extLst>
          </p:cNvPr>
          <p:cNvSpPr txBox="1"/>
          <p:nvPr/>
        </p:nvSpPr>
        <p:spPr>
          <a:xfrm>
            <a:off x="4910742" y="4929278"/>
            <a:ext cx="4365523" cy="923330"/>
          </a:xfrm>
          <a:prstGeom prst="rect">
            <a:avLst/>
          </a:prstGeom>
          <a:noFill/>
        </p:spPr>
        <p:txBody>
          <a:bodyPr wrap="square" rtlCol="0">
            <a:spAutoFit/>
          </a:bodyPr>
          <a:lstStyle/>
          <a:p>
            <a:pPr marL="285750" indent="-285750">
              <a:buFont typeface="Arial" panose="020B0604020202020204" pitchFamily="34" charset="0"/>
              <a:buChar char="•"/>
            </a:pPr>
            <a:r>
              <a:rPr lang="en-US"/>
              <a:t>Risk and Mitigation Strategies</a:t>
            </a:r>
          </a:p>
          <a:p>
            <a:pPr marL="285750" indent="-285750">
              <a:buFont typeface="Arial" panose="020B0604020202020204" pitchFamily="34" charset="0"/>
              <a:buChar char="•"/>
            </a:pPr>
            <a:r>
              <a:rPr lang="en-US"/>
              <a:t>Budget</a:t>
            </a:r>
          </a:p>
          <a:p>
            <a:pPr marL="285750" indent="-285750">
              <a:buFont typeface="Arial" panose="020B0604020202020204" pitchFamily="34" charset="0"/>
              <a:buChar char="•"/>
            </a:pPr>
            <a:r>
              <a:rPr lang="en-US"/>
              <a:t>Project Timeline</a:t>
            </a:r>
          </a:p>
        </p:txBody>
      </p:sp>
      <p:sp>
        <p:nvSpPr>
          <p:cNvPr id="14" name="Oval 13">
            <a:extLst>
              <a:ext uri="{FF2B5EF4-FFF2-40B4-BE49-F238E27FC236}">
                <a16:creationId xmlns:a16="http://schemas.microsoft.com/office/drawing/2014/main" id="{989BE994-F09D-21BC-AB09-DB928828BBFD}"/>
              </a:ext>
            </a:extLst>
          </p:cNvPr>
          <p:cNvSpPr/>
          <p:nvPr/>
        </p:nvSpPr>
        <p:spPr>
          <a:xfrm>
            <a:off x="1115491" y="1750809"/>
            <a:ext cx="2674374" cy="815369"/>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System</a:t>
            </a:r>
            <a:r>
              <a:rPr lang="en-US"/>
              <a:t> </a:t>
            </a:r>
            <a:r>
              <a:rPr lang="en-US">
                <a:solidFill>
                  <a:schemeClr val="tx1"/>
                </a:solidFill>
              </a:rPr>
              <a:t>Decomposition</a:t>
            </a:r>
          </a:p>
        </p:txBody>
      </p:sp>
      <p:sp>
        <p:nvSpPr>
          <p:cNvPr id="17" name="Oval 16">
            <a:extLst>
              <a:ext uri="{FF2B5EF4-FFF2-40B4-BE49-F238E27FC236}">
                <a16:creationId xmlns:a16="http://schemas.microsoft.com/office/drawing/2014/main" id="{6300278B-EBC4-4A83-DEF9-8847917416E2}"/>
              </a:ext>
            </a:extLst>
          </p:cNvPr>
          <p:cNvSpPr/>
          <p:nvPr/>
        </p:nvSpPr>
        <p:spPr>
          <a:xfrm>
            <a:off x="1169568" y="2864751"/>
            <a:ext cx="2674374" cy="724882"/>
          </a:xfrm>
          <a:prstGeom prst="ellipse">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Conceptual</a:t>
            </a:r>
            <a:r>
              <a:rPr lang="en-US"/>
              <a:t> </a:t>
            </a:r>
            <a:r>
              <a:rPr lang="en-US">
                <a:solidFill>
                  <a:schemeClr val="tx1"/>
                </a:solidFill>
              </a:rPr>
              <a:t>Design</a:t>
            </a:r>
          </a:p>
        </p:txBody>
      </p:sp>
      <p:sp>
        <p:nvSpPr>
          <p:cNvPr id="19" name="Oval 18">
            <a:extLst>
              <a:ext uri="{FF2B5EF4-FFF2-40B4-BE49-F238E27FC236}">
                <a16:creationId xmlns:a16="http://schemas.microsoft.com/office/drawing/2014/main" id="{05185557-6A4F-33AA-978F-79819EBF9D27}"/>
              </a:ext>
            </a:extLst>
          </p:cNvPr>
          <p:cNvSpPr/>
          <p:nvPr/>
        </p:nvSpPr>
        <p:spPr>
          <a:xfrm>
            <a:off x="1169568" y="3891138"/>
            <a:ext cx="2674374" cy="818411"/>
          </a:xfrm>
          <a:prstGeom prst="ellipse">
            <a:avLst/>
          </a:prstGeom>
          <a:solidFill>
            <a:srgbClr val="C8F2D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Preliminary Design</a:t>
            </a:r>
          </a:p>
        </p:txBody>
      </p:sp>
      <p:sp>
        <p:nvSpPr>
          <p:cNvPr id="20" name="Oval 19">
            <a:extLst>
              <a:ext uri="{FF2B5EF4-FFF2-40B4-BE49-F238E27FC236}">
                <a16:creationId xmlns:a16="http://schemas.microsoft.com/office/drawing/2014/main" id="{D7C025BC-88BA-4AC8-9A9E-6EA0EC360516}"/>
              </a:ext>
            </a:extLst>
          </p:cNvPr>
          <p:cNvSpPr/>
          <p:nvPr/>
        </p:nvSpPr>
        <p:spPr>
          <a:xfrm>
            <a:off x="1115491" y="4945358"/>
            <a:ext cx="2674374" cy="818413"/>
          </a:xfrm>
          <a:prstGeom prst="ellipse">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Project Management</a:t>
            </a:r>
          </a:p>
        </p:txBody>
      </p:sp>
      <p:sp>
        <p:nvSpPr>
          <p:cNvPr id="8" name="Title 1">
            <a:extLst>
              <a:ext uri="{FF2B5EF4-FFF2-40B4-BE49-F238E27FC236}">
                <a16:creationId xmlns:a16="http://schemas.microsoft.com/office/drawing/2014/main" id="{C37A22A9-9F8B-B605-610A-19C4DA4D003C}"/>
              </a:ext>
            </a:extLst>
          </p:cNvPr>
          <p:cNvSpPr>
            <a:spLocks noGrp="1"/>
          </p:cNvSpPr>
          <p:nvPr>
            <p:ph type="title"/>
          </p:nvPr>
        </p:nvSpPr>
        <p:spPr>
          <a:xfrm>
            <a:off x="838200" y="365125"/>
            <a:ext cx="10515600" cy="1325563"/>
          </a:xfrm>
          <a:noFill/>
          <a:ln>
            <a:noFill/>
          </a:ln>
        </p:spPr>
        <p:style>
          <a:lnRef idx="2">
            <a:schemeClr val="dk1"/>
          </a:lnRef>
          <a:fillRef idx="1">
            <a:schemeClr val="lt1"/>
          </a:fillRef>
          <a:effectRef idx="0">
            <a:schemeClr val="dk1"/>
          </a:effectRef>
          <a:fontRef idx="minor">
            <a:schemeClr val="dk1"/>
          </a:fontRef>
        </p:style>
        <p:txBody>
          <a:bodyPr>
            <a:normAutofit/>
          </a:bodyPr>
          <a:lstStyle/>
          <a:p>
            <a:r>
              <a:rPr lang="en-US" sz="4000"/>
              <a:t>Agenda</a:t>
            </a:r>
          </a:p>
        </p:txBody>
      </p:sp>
    </p:spTree>
    <p:extLst>
      <p:ext uri="{BB962C8B-B14F-4D97-AF65-F5344CB8AC3E}">
        <p14:creationId xmlns:p14="http://schemas.microsoft.com/office/powerpoint/2010/main" val="400436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9" grpId="0" animBg="1"/>
      <p:bldP spid="28" grpId="0" animBg="1"/>
      <p:bldP spid="27" grpId="0" animBg="1"/>
      <p:bldP spid="10" grpId="0"/>
      <p:bldP spid="11" grpId="0"/>
      <p:bldP spid="12" grpId="0"/>
      <p:bldP spid="13" grpId="0"/>
      <p:bldP spid="14" grpId="0" animBg="1"/>
      <p:bldP spid="17" grpId="0" animBg="1"/>
      <p:bldP spid="19" grpId="0" animBg="1"/>
      <p:bldP spid="2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A grey square object with knobs&#10;&#10;Description automatically generated">
            <a:extLst>
              <a:ext uri="{FF2B5EF4-FFF2-40B4-BE49-F238E27FC236}">
                <a16:creationId xmlns:a16="http://schemas.microsoft.com/office/drawing/2014/main" id="{2C3528A7-CBC6-CEB5-952C-D3E98A989AA4}"/>
              </a:ext>
            </a:extLst>
          </p:cNvPr>
          <p:cNvPicPr>
            <a:picLocks noChangeAspect="1"/>
          </p:cNvPicPr>
          <p:nvPr/>
        </p:nvPicPr>
        <p:blipFill>
          <a:blip r:embed="rId3"/>
          <a:srcRect l="26443" t="23917" r="26210" b="28196"/>
          <a:stretch/>
        </p:blipFill>
        <p:spPr>
          <a:xfrm>
            <a:off x="6259392" y="1580118"/>
            <a:ext cx="5369869" cy="3353882"/>
          </a:xfrm>
          <a:prstGeom prst="rect">
            <a:avLst/>
          </a:prstGeom>
        </p:spPr>
      </p:pic>
      <p:pic>
        <p:nvPicPr>
          <p:cNvPr id="28" name="Picture 27" descr="A grey object with black background&#10;&#10;Description automatically generated">
            <a:extLst>
              <a:ext uri="{FF2B5EF4-FFF2-40B4-BE49-F238E27FC236}">
                <a16:creationId xmlns:a16="http://schemas.microsoft.com/office/drawing/2014/main" id="{196F023D-0111-F51D-06FF-7227F0AB8E05}"/>
              </a:ext>
            </a:extLst>
          </p:cNvPr>
          <p:cNvPicPr>
            <a:picLocks noChangeAspect="1"/>
          </p:cNvPicPr>
          <p:nvPr/>
        </p:nvPicPr>
        <p:blipFill>
          <a:blip r:embed="rId4"/>
          <a:srcRect l="22074" t="16843" r="24026" b="23626"/>
          <a:stretch/>
        </p:blipFill>
        <p:spPr>
          <a:xfrm>
            <a:off x="1009305" y="1827970"/>
            <a:ext cx="5715898" cy="4063813"/>
          </a:xfrm>
          <a:prstGeom prst="rect">
            <a:avLst/>
          </a:prstGeom>
        </p:spPr>
      </p:pic>
      <p:sp>
        <p:nvSpPr>
          <p:cNvPr id="2" name="Title 1">
            <a:extLst>
              <a:ext uri="{FF2B5EF4-FFF2-40B4-BE49-F238E27FC236}">
                <a16:creationId xmlns:a16="http://schemas.microsoft.com/office/drawing/2014/main" id="{BB3C4D66-0492-44AF-EA18-BCDDD893C0FF}"/>
              </a:ext>
            </a:extLst>
          </p:cNvPr>
          <p:cNvSpPr>
            <a:spLocks noGrp="1"/>
          </p:cNvSpPr>
          <p:nvPr>
            <p:ph type="title"/>
          </p:nvPr>
        </p:nvSpPr>
        <p:spPr/>
        <p:txBody>
          <a:bodyPr/>
          <a:lstStyle/>
          <a:p>
            <a:r>
              <a:rPr lang="en-US" sz="4000"/>
              <a:t>Joystick Mount CAD Model</a:t>
            </a:r>
            <a:endParaRPr lang="en-US"/>
          </a:p>
        </p:txBody>
      </p:sp>
      <p:sp>
        <p:nvSpPr>
          <p:cNvPr id="4" name="Slide Number Placeholder 3">
            <a:extLst>
              <a:ext uri="{FF2B5EF4-FFF2-40B4-BE49-F238E27FC236}">
                <a16:creationId xmlns:a16="http://schemas.microsoft.com/office/drawing/2014/main" id="{CD3010E4-8981-72AB-D9E3-DAA9B696A09E}"/>
              </a:ext>
            </a:extLst>
          </p:cNvPr>
          <p:cNvSpPr>
            <a:spLocks noGrp="1"/>
          </p:cNvSpPr>
          <p:nvPr>
            <p:ph type="sldNum" sz="quarter" idx="12"/>
          </p:nvPr>
        </p:nvSpPr>
        <p:spPr/>
        <p:txBody>
          <a:bodyPr/>
          <a:lstStyle/>
          <a:p>
            <a:fld id="{1A051AEB-D574-449E-9530-4D88F9B3B768}" type="slidenum">
              <a:rPr lang="en-US" smtClean="0"/>
              <a:pPr/>
              <a:t>20</a:t>
            </a:fld>
            <a:endParaRPr lang="en-US"/>
          </a:p>
        </p:txBody>
      </p:sp>
      <p:sp>
        <p:nvSpPr>
          <p:cNvPr id="9" name="TextBox 8">
            <a:extLst>
              <a:ext uri="{FF2B5EF4-FFF2-40B4-BE49-F238E27FC236}">
                <a16:creationId xmlns:a16="http://schemas.microsoft.com/office/drawing/2014/main" id="{6099C946-059D-7819-414B-B87615A744C1}"/>
              </a:ext>
            </a:extLst>
          </p:cNvPr>
          <p:cNvSpPr txBox="1"/>
          <p:nvPr/>
        </p:nvSpPr>
        <p:spPr>
          <a:xfrm>
            <a:off x="173788" y="1781128"/>
            <a:ext cx="1940856" cy="646331"/>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 track, bolted to raised platform</a:t>
            </a:r>
          </a:p>
        </p:txBody>
      </p:sp>
      <p:cxnSp>
        <p:nvCxnSpPr>
          <p:cNvPr id="11" name="Straight Arrow Connector 10">
            <a:extLst>
              <a:ext uri="{FF2B5EF4-FFF2-40B4-BE49-F238E27FC236}">
                <a16:creationId xmlns:a16="http://schemas.microsoft.com/office/drawing/2014/main" id="{8A8C4282-8341-ACD2-2A66-F51CC43F718B}"/>
              </a:ext>
            </a:extLst>
          </p:cNvPr>
          <p:cNvCxnSpPr>
            <a:cxnSpLocks/>
          </p:cNvCxnSpPr>
          <p:nvPr/>
        </p:nvCxnSpPr>
        <p:spPr>
          <a:xfrm>
            <a:off x="1088933" y="2486617"/>
            <a:ext cx="1104851" cy="711834"/>
          </a:xfrm>
          <a:prstGeom prst="straightConnector1">
            <a:avLst/>
          </a:prstGeom>
          <a:ln w="57150">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13" name="TextBox 12">
            <a:extLst>
              <a:ext uri="{FF2B5EF4-FFF2-40B4-BE49-F238E27FC236}">
                <a16:creationId xmlns:a16="http://schemas.microsoft.com/office/drawing/2014/main" id="{87C74793-1DAB-31D8-6270-2812DB17C2E5}"/>
              </a:ext>
            </a:extLst>
          </p:cNvPr>
          <p:cNvSpPr txBox="1"/>
          <p:nvPr/>
        </p:nvSpPr>
        <p:spPr>
          <a:xfrm>
            <a:off x="8434828" y="5500815"/>
            <a:ext cx="2412093" cy="646331"/>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Tightening knobs for secure connection</a:t>
            </a:r>
          </a:p>
        </p:txBody>
      </p:sp>
      <p:cxnSp>
        <p:nvCxnSpPr>
          <p:cNvPr id="15" name="Straight Arrow Connector 14">
            <a:extLst>
              <a:ext uri="{FF2B5EF4-FFF2-40B4-BE49-F238E27FC236}">
                <a16:creationId xmlns:a16="http://schemas.microsoft.com/office/drawing/2014/main" id="{DEF1DEE3-DDFE-F86C-BA8F-EB85F3DA3D72}"/>
              </a:ext>
            </a:extLst>
          </p:cNvPr>
          <p:cNvCxnSpPr>
            <a:cxnSpLocks/>
          </p:cNvCxnSpPr>
          <p:nvPr/>
        </p:nvCxnSpPr>
        <p:spPr>
          <a:xfrm flipH="1" flipV="1">
            <a:off x="7976057" y="3035874"/>
            <a:ext cx="1531311" cy="2455913"/>
          </a:xfrm>
          <a:prstGeom prst="straightConnector1">
            <a:avLst/>
          </a:prstGeom>
          <a:ln w="57150">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546B1EC0-701A-99AF-31D4-CD6FE358014D}"/>
              </a:ext>
            </a:extLst>
          </p:cNvPr>
          <p:cNvSpPr txBox="1"/>
          <p:nvPr/>
        </p:nvSpPr>
        <p:spPr>
          <a:xfrm>
            <a:off x="9801246" y="1370162"/>
            <a:ext cx="1940856" cy="646331"/>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Joystick mounting location</a:t>
            </a:r>
          </a:p>
        </p:txBody>
      </p:sp>
      <p:cxnSp>
        <p:nvCxnSpPr>
          <p:cNvPr id="19" name="Straight Arrow Connector 18">
            <a:extLst>
              <a:ext uri="{FF2B5EF4-FFF2-40B4-BE49-F238E27FC236}">
                <a16:creationId xmlns:a16="http://schemas.microsoft.com/office/drawing/2014/main" id="{9220DCAF-3269-92B9-4ACC-7DCA87747E6D}"/>
              </a:ext>
            </a:extLst>
          </p:cNvPr>
          <p:cNvCxnSpPr>
            <a:cxnSpLocks/>
          </p:cNvCxnSpPr>
          <p:nvPr/>
        </p:nvCxnSpPr>
        <p:spPr>
          <a:xfrm flipH="1">
            <a:off x="9935160" y="2001116"/>
            <a:ext cx="792958" cy="678159"/>
          </a:xfrm>
          <a:prstGeom prst="straightConnector1">
            <a:avLst/>
          </a:prstGeom>
          <a:ln w="57150">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20" name="Oval 19">
            <a:extLst>
              <a:ext uri="{FF2B5EF4-FFF2-40B4-BE49-F238E27FC236}">
                <a16:creationId xmlns:a16="http://schemas.microsoft.com/office/drawing/2014/main" id="{7D56D095-D778-EC5F-8F43-2BF91A155D1E}"/>
              </a:ext>
            </a:extLst>
          </p:cNvPr>
          <p:cNvSpPr/>
          <p:nvPr/>
        </p:nvSpPr>
        <p:spPr>
          <a:xfrm rot="-2940000">
            <a:off x="9308417" y="2390700"/>
            <a:ext cx="721895" cy="146384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DE57F77F-E8D5-D12B-84E4-0FB3671B5A4D}"/>
              </a:ext>
            </a:extLst>
          </p:cNvPr>
          <p:cNvSpPr txBox="1"/>
          <p:nvPr/>
        </p:nvSpPr>
        <p:spPr>
          <a:xfrm>
            <a:off x="5580091" y="5120119"/>
            <a:ext cx="1940856" cy="369332"/>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Cable routing</a:t>
            </a:r>
          </a:p>
        </p:txBody>
      </p:sp>
      <p:cxnSp>
        <p:nvCxnSpPr>
          <p:cNvPr id="24" name="Straight Arrow Connector 23">
            <a:extLst>
              <a:ext uri="{FF2B5EF4-FFF2-40B4-BE49-F238E27FC236}">
                <a16:creationId xmlns:a16="http://schemas.microsoft.com/office/drawing/2014/main" id="{6B06F2D5-B58F-34CF-849E-07C65F863030}"/>
              </a:ext>
            </a:extLst>
          </p:cNvPr>
          <p:cNvCxnSpPr>
            <a:cxnSpLocks/>
          </p:cNvCxnSpPr>
          <p:nvPr/>
        </p:nvCxnSpPr>
        <p:spPr>
          <a:xfrm flipV="1">
            <a:off x="6513963" y="3732725"/>
            <a:ext cx="1231790" cy="1231567"/>
          </a:xfrm>
          <a:prstGeom prst="straightConnector1">
            <a:avLst/>
          </a:prstGeom>
          <a:ln w="5715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26" name="Straight Arrow Connector 25">
            <a:extLst>
              <a:ext uri="{FF2B5EF4-FFF2-40B4-BE49-F238E27FC236}">
                <a16:creationId xmlns:a16="http://schemas.microsoft.com/office/drawing/2014/main" id="{87F4CED9-FAB9-368E-1D36-C26C3686F92C}"/>
              </a:ext>
            </a:extLst>
          </p:cNvPr>
          <p:cNvCxnSpPr>
            <a:cxnSpLocks/>
          </p:cNvCxnSpPr>
          <p:nvPr/>
        </p:nvCxnSpPr>
        <p:spPr>
          <a:xfrm flipH="1" flipV="1">
            <a:off x="8878160" y="3790800"/>
            <a:ext cx="675671" cy="1661185"/>
          </a:xfrm>
          <a:prstGeom prst="straightConnector1">
            <a:avLst/>
          </a:prstGeom>
          <a:ln w="57150">
            <a:solidFill>
              <a:srgbClr val="FF0000"/>
            </a:solidFill>
            <a:tailEnd type="triangle"/>
          </a:ln>
        </p:spPr>
        <p:style>
          <a:lnRef idx="3">
            <a:schemeClr val="accent6"/>
          </a:lnRef>
          <a:fillRef idx="0">
            <a:schemeClr val="accent6"/>
          </a:fillRef>
          <a:effectRef idx="2">
            <a:schemeClr val="accent6"/>
          </a:effectRef>
          <a:fontRef idx="minor">
            <a:schemeClr val="tx1"/>
          </a:fontRef>
        </p:style>
      </p:cxnSp>
      <p:graphicFrame>
        <p:nvGraphicFramePr>
          <p:cNvPr id="3" name="Diagram 2">
            <a:extLst>
              <a:ext uri="{FF2B5EF4-FFF2-40B4-BE49-F238E27FC236}">
                <a16:creationId xmlns:a16="http://schemas.microsoft.com/office/drawing/2014/main" id="{B4058B06-00B1-FBB7-6D61-64BA86D3E1A1}"/>
              </a:ext>
            </a:extLst>
          </p:cNvPr>
          <p:cNvGraphicFramePr/>
          <p:nvPr>
            <p:extLst>
              <p:ext uri="{D42A27DB-BD31-4B8C-83A1-F6EECF244321}">
                <p14:modId xmlns:p14="http://schemas.microsoft.com/office/powerpoint/2010/main" val="2406068792"/>
              </p:ext>
            </p:extLst>
          </p:nvPr>
        </p:nvGraphicFramePr>
        <p:xfrm>
          <a:off x="2032000" y="6108700"/>
          <a:ext cx="8128000" cy="115993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 name="Picture 4" descr="A black object with a black knob&#10;&#10;Description automatically generated">
            <a:extLst>
              <a:ext uri="{FF2B5EF4-FFF2-40B4-BE49-F238E27FC236}">
                <a16:creationId xmlns:a16="http://schemas.microsoft.com/office/drawing/2014/main" id="{86EC673F-A568-DD61-9503-867E9FC75B76}"/>
              </a:ext>
            </a:extLst>
          </p:cNvPr>
          <p:cNvPicPr>
            <a:picLocks noChangeAspect="1"/>
          </p:cNvPicPr>
          <p:nvPr/>
        </p:nvPicPr>
        <p:blipFill>
          <a:blip r:embed="rId10"/>
          <a:stretch>
            <a:fillRect/>
          </a:stretch>
        </p:blipFill>
        <p:spPr>
          <a:xfrm rot="1730415">
            <a:off x="9348366" y="1979681"/>
            <a:ext cx="860265" cy="1365366"/>
          </a:xfrm>
          <a:prstGeom prst="rect">
            <a:avLst/>
          </a:prstGeom>
        </p:spPr>
      </p:pic>
    </p:spTree>
    <p:extLst>
      <p:ext uri="{BB962C8B-B14F-4D97-AF65-F5344CB8AC3E}">
        <p14:creationId xmlns:p14="http://schemas.microsoft.com/office/powerpoint/2010/main" val="458269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C4D66-0492-44AF-EA18-BCDDD893C0FF}"/>
              </a:ext>
            </a:extLst>
          </p:cNvPr>
          <p:cNvSpPr>
            <a:spLocks noGrp="1"/>
          </p:cNvSpPr>
          <p:nvPr>
            <p:ph type="title"/>
          </p:nvPr>
        </p:nvSpPr>
        <p:spPr/>
        <p:txBody>
          <a:bodyPr/>
          <a:lstStyle/>
          <a:p>
            <a:r>
              <a:rPr lang="en-US" sz="4000"/>
              <a:t>Joystick Mount CAD Model</a:t>
            </a:r>
            <a:endParaRPr lang="en-US"/>
          </a:p>
        </p:txBody>
      </p:sp>
      <p:sp>
        <p:nvSpPr>
          <p:cNvPr id="4" name="Slide Number Placeholder 3">
            <a:extLst>
              <a:ext uri="{FF2B5EF4-FFF2-40B4-BE49-F238E27FC236}">
                <a16:creationId xmlns:a16="http://schemas.microsoft.com/office/drawing/2014/main" id="{CD3010E4-8981-72AB-D9E3-DAA9B696A09E}"/>
              </a:ext>
            </a:extLst>
          </p:cNvPr>
          <p:cNvSpPr>
            <a:spLocks noGrp="1"/>
          </p:cNvSpPr>
          <p:nvPr>
            <p:ph type="sldNum" sz="quarter" idx="12"/>
          </p:nvPr>
        </p:nvSpPr>
        <p:spPr/>
        <p:txBody>
          <a:bodyPr/>
          <a:lstStyle/>
          <a:p>
            <a:fld id="{1A051AEB-D574-449E-9530-4D88F9B3B768}" type="slidenum">
              <a:rPr lang="en-US" smtClean="0"/>
              <a:pPr/>
              <a:t>21</a:t>
            </a:fld>
            <a:endParaRPr lang="en-US"/>
          </a:p>
        </p:txBody>
      </p:sp>
      <p:pic>
        <p:nvPicPr>
          <p:cNvPr id="8" name="Picture 7" descr="A grey rectangular object with a black background&#10;&#10;Description automatically generated">
            <a:extLst>
              <a:ext uri="{FF2B5EF4-FFF2-40B4-BE49-F238E27FC236}">
                <a16:creationId xmlns:a16="http://schemas.microsoft.com/office/drawing/2014/main" id="{7ADAC02D-33EB-2E91-B06F-C7A8EAD172CE}"/>
              </a:ext>
            </a:extLst>
          </p:cNvPr>
          <p:cNvPicPr>
            <a:picLocks noChangeAspect="1"/>
          </p:cNvPicPr>
          <p:nvPr/>
        </p:nvPicPr>
        <p:blipFill>
          <a:blip r:embed="rId3"/>
          <a:stretch>
            <a:fillRect/>
          </a:stretch>
        </p:blipFill>
        <p:spPr>
          <a:xfrm>
            <a:off x="618664" y="1820098"/>
            <a:ext cx="6096000" cy="4010284"/>
          </a:xfrm>
          <a:prstGeom prst="rect">
            <a:avLst/>
          </a:prstGeom>
        </p:spPr>
      </p:pic>
      <p:pic>
        <p:nvPicPr>
          <p:cNvPr id="12" name="Picture 11" descr="A grey object with two circles&#10;&#10;Description automatically generated">
            <a:extLst>
              <a:ext uri="{FF2B5EF4-FFF2-40B4-BE49-F238E27FC236}">
                <a16:creationId xmlns:a16="http://schemas.microsoft.com/office/drawing/2014/main" id="{548C01E4-E391-54F3-A570-1167D5042A9A}"/>
              </a:ext>
            </a:extLst>
          </p:cNvPr>
          <p:cNvPicPr>
            <a:picLocks noChangeAspect="1"/>
          </p:cNvPicPr>
          <p:nvPr/>
        </p:nvPicPr>
        <p:blipFill>
          <a:blip r:embed="rId4"/>
          <a:stretch>
            <a:fillRect/>
          </a:stretch>
        </p:blipFill>
        <p:spPr>
          <a:xfrm>
            <a:off x="6270723" y="1820098"/>
            <a:ext cx="6096000" cy="4010284"/>
          </a:xfrm>
          <a:prstGeom prst="rect">
            <a:avLst/>
          </a:prstGeom>
        </p:spPr>
      </p:pic>
      <p:graphicFrame>
        <p:nvGraphicFramePr>
          <p:cNvPr id="3" name="Diagram 2">
            <a:extLst>
              <a:ext uri="{FF2B5EF4-FFF2-40B4-BE49-F238E27FC236}">
                <a16:creationId xmlns:a16="http://schemas.microsoft.com/office/drawing/2014/main" id="{5DDD5404-D5C5-BB05-EF28-464A516DF661}"/>
              </a:ext>
            </a:extLst>
          </p:cNvPr>
          <p:cNvGraphicFramePr/>
          <p:nvPr>
            <p:extLst>
              <p:ext uri="{D42A27DB-BD31-4B8C-83A1-F6EECF244321}">
                <p14:modId xmlns:p14="http://schemas.microsoft.com/office/powerpoint/2010/main" val="682241053"/>
              </p:ext>
            </p:extLst>
          </p:nvPr>
        </p:nvGraphicFramePr>
        <p:xfrm>
          <a:off x="2032000" y="6108700"/>
          <a:ext cx="8128000" cy="115993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600373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metal bar with holes&#10;&#10;Description automatically generated">
            <a:extLst>
              <a:ext uri="{FF2B5EF4-FFF2-40B4-BE49-F238E27FC236}">
                <a16:creationId xmlns:a16="http://schemas.microsoft.com/office/drawing/2014/main" id="{FACC3387-41F8-7EE6-7E86-64E5432248B4}"/>
              </a:ext>
            </a:extLst>
          </p:cNvPr>
          <p:cNvPicPr>
            <a:picLocks noChangeAspect="1"/>
          </p:cNvPicPr>
          <p:nvPr/>
        </p:nvPicPr>
        <p:blipFill>
          <a:blip r:embed="rId3"/>
          <a:srcRect l="19565" t="14842" r="21342" b="12396"/>
          <a:stretch/>
        </p:blipFill>
        <p:spPr>
          <a:xfrm>
            <a:off x="2197342" y="760977"/>
            <a:ext cx="7173777" cy="4650693"/>
          </a:xfrm>
          <a:prstGeom prst="rect">
            <a:avLst/>
          </a:prstGeom>
        </p:spPr>
      </p:pic>
      <p:pic>
        <p:nvPicPr>
          <p:cNvPr id="6" name="Picture 5" descr="A metal bar with holes&#10;&#10;Description automatically generated">
            <a:extLst>
              <a:ext uri="{FF2B5EF4-FFF2-40B4-BE49-F238E27FC236}">
                <a16:creationId xmlns:a16="http://schemas.microsoft.com/office/drawing/2014/main" id="{87B4EF37-E828-9B25-9B4A-6831FB7A3375}"/>
              </a:ext>
            </a:extLst>
          </p:cNvPr>
          <p:cNvPicPr>
            <a:picLocks noChangeAspect="1"/>
          </p:cNvPicPr>
          <p:nvPr/>
        </p:nvPicPr>
        <p:blipFill>
          <a:blip r:embed="rId4"/>
          <a:srcRect l="17497" t="6187" r="19943" b="8290"/>
          <a:stretch/>
        </p:blipFill>
        <p:spPr>
          <a:xfrm>
            <a:off x="7007081" y="437441"/>
            <a:ext cx="4545081" cy="3225613"/>
          </a:xfrm>
          <a:prstGeom prst="rect">
            <a:avLst/>
          </a:prstGeom>
        </p:spPr>
      </p:pic>
      <p:sp>
        <p:nvSpPr>
          <p:cNvPr id="10" name="TextBox 9">
            <a:extLst>
              <a:ext uri="{FF2B5EF4-FFF2-40B4-BE49-F238E27FC236}">
                <a16:creationId xmlns:a16="http://schemas.microsoft.com/office/drawing/2014/main" id="{AA033EDC-77D6-F038-820C-A012B622DF91}"/>
              </a:ext>
            </a:extLst>
          </p:cNvPr>
          <p:cNvSpPr txBox="1"/>
          <p:nvPr/>
        </p:nvSpPr>
        <p:spPr>
          <a:xfrm>
            <a:off x="9615044" y="3990172"/>
            <a:ext cx="1940856" cy="646331"/>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Mount, provides mounting holes.</a:t>
            </a:r>
          </a:p>
        </p:txBody>
      </p:sp>
      <p:sp>
        <p:nvSpPr>
          <p:cNvPr id="2" name="Title 1">
            <a:extLst>
              <a:ext uri="{FF2B5EF4-FFF2-40B4-BE49-F238E27FC236}">
                <a16:creationId xmlns:a16="http://schemas.microsoft.com/office/drawing/2014/main" id="{E4E5D3C7-27A9-3D1C-D8CC-B38DDD4A2DCD}"/>
              </a:ext>
            </a:extLst>
          </p:cNvPr>
          <p:cNvSpPr>
            <a:spLocks noGrp="1"/>
          </p:cNvSpPr>
          <p:nvPr>
            <p:ph type="title"/>
          </p:nvPr>
        </p:nvSpPr>
        <p:spPr>
          <a:xfrm>
            <a:off x="838200" y="104166"/>
            <a:ext cx="10515600" cy="1325563"/>
          </a:xfrm>
        </p:spPr>
        <p:txBody>
          <a:bodyPr>
            <a:normAutofit/>
          </a:bodyPr>
          <a:lstStyle/>
          <a:p>
            <a:r>
              <a:rPr lang="en-US" sz="4000"/>
              <a:t>Slide and Mount CAD Model</a:t>
            </a:r>
          </a:p>
        </p:txBody>
      </p:sp>
      <p:sp>
        <p:nvSpPr>
          <p:cNvPr id="4" name="Slide Number Placeholder 3">
            <a:extLst>
              <a:ext uri="{FF2B5EF4-FFF2-40B4-BE49-F238E27FC236}">
                <a16:creationId xmlns:a16="http://schemas.microsoft.com/office/drawing/2014/main" id="{8DFA10B4-FC10-D208-D2FD-A28CD84B0B0B}"/>
              </a:ext>
            </a:extLst>
          </p:cNvPr>
          <p:cNvSpPr>
            <a:spLocks noGrp="1"/>
          </p:cNvSpPr>
          <p:nvPr>
            <p:ph type="sldNum" sz="quarter" idx="12"/>
          </p:nvPr>
        </p:nvSpPr>
        <p:spPr/>
        <p:txBody>
          <a:bodyPr/>
          <a:lstStyle/>
          <a:p>
            <a:fld id="{1A051AEB-D574-449E-9530-4D88F9B3B768}" type="slidenum">
              <a:rPr lang="en-US" smtClean="0"/>
              <a:pPr/>
              <a:t>22</a:t>
            </a:fld>
            <a:endParaRPr lang="en-US"/>
          </a:p>
        </p:txBody>
      </p:sp>
      <p:pic>
        <p:nvPicPr>
          <p:cNvPr id="5" name="Picture 4" descr="A long rectangular object with a black background&#10;&#10;Description automatically generated">
            <a:extLst>
              <a:ext uri="{FF2B5EF4-FFF2-40B4-BE49-F238E27FC236}">
                <a16:creationId xmlns:a16="http://schemas.microsoft.com/office/drawing/2014/main" id="{C0249866-5F16-8C25-9FF6-AB770536B7BE}"/>
              </a:ext>
            </a:extLst>
          </p:cNvPr>
          <p:cNvPicPr>
            <a:picLocks noChangeAspect="1"/>
          </p:cNvPicPr>
          <p:nvPr/>
        </p:nvPicPr>
        <p:blipFill>
          <a:blip r:embed="rId5"/>
          <a:stretch>
            <a:fillRect/>
          </a:stretch>
        </p:blipFill>
        <p:spPr>
          <a:xfrm>
            <a:off x="-36932" y="1110030"/>
            <a:ext cx="6920629" cy="3635949"/>
          </a:xfrm>
          <a:prstGeom prst="rect">
            <a:avLst/>
          </a:prstGeom>
        </p:spPr>
      </p:pic>
      <p:pic>
        <p:nvPicPr>
          <p:cNvPr id="7" name="Picture 6" descr="A grey rectangular object with holes&#10;&#10;Description automatically generated">
            <a:extLst>
              <a:ext uri="{FF2B5EF4-FFF2-40B4-BE49-F238E27FC236}">
                <a16:creationId xmlns:a16="http://schemas.microsoft.com/office/drawing/2014/main" id="{A7567CDE-DCEC-0351-57DC-ABB2B6C1658C}"/>
              </a:ext>
            </a:extLst>
          </p:cNvPr>
          <p:cNvPicPr>
            <a:picLocks noChangeAspect="1"/>
          </p:cNvPicPr>
          <p:nvPr/>
        </p:nvPicPr>
        <p:blipFill>
          <a:blip r:embed="rId6"/>
          <a:stretch>
            <a:fillRect/>
          </a:stretch>
        </p:blipFill>
        <p:spPr>
          <a:xfrm>
            <a:off x="3601233" y="4455475"/>
            <a:ext cx="3674301" cy="1903185"/>
          </a:xfrm>
          <a:prstGeom prst="rect">
            <a:avLst/>
          </a:prstGeom>
        </p:spPr>
      </p:pic>
      <p:sp>
        <p:nvSpPr>
          <p:cNvPr id="3" name="TextBox 2">
            <a:extLst>
              <a:ext uri="{FF2B5EF4-FFF2-40B4-BE49-F238E27FC236}">
                <a16:creationId xmlns:a16="http://schemas.microsoft.com/office/drawing/2014/main" id="{E8F866A5-4C7B-A01B-7EB5-BDD07BE9CE18}"/>
              </a:ext>
            </a:extLst>
          </p:cNvPr>
          <p:cNvSpPr txBox="1"/>
          <p:nvPr/>
        </p:nvSpPr>
        <p:spPr>
          <a:xfrm>
            <a:off x="494819" y="1789262"/>
            <a:ext cx="1940856" cy="646331"/>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Unitrack</a:t>
            </a:r>
            <a:r>
              <a:rPr lang="en-US"/>
              <a:t>, bolted to the wheelchair.</a:t>
            </a:r>
          </a:p>
        </p:txBody>
      </p:sp>
      <p:cxnSp>
        <p:nvCxnSpPr>
          <p:cNvPr id="9" name="Straight Arrow Connector 8">
            <a:extLst>
              <a:ext uri="{FF2B5EF4-FFF2-40B4-BE49-F238E27FC236}">
                <a16:creationId xmlns:a16="http://schemas.microsoft.com/office/drawing/2014/main" id="{4A6FC4D7-7E4A-549E-2804-399270C33A88}"/>
              </a:ext>
            </a:extLst>
          </p:cNvPr>
          <p:cNvCxnSpPr>
            <a:cxnSpLocks/>
            <a:stCxn id="3" idx="3"/>
          </p:cNvCxnSpPr>
          <p:nvPr/>
        </p:nvCxnSpPr>
        <p:spPr>
          <a:xfrm>
            <a:off x="2435675" y="2112428"/>
            <a:ext cx="772281" cy="620272"/>
          </a:xfrm>
          <a:prstGeom prst="straightConnector1">
            <a:avLst/>
          </a:prstGeom>
          <a:ln w="5715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11" name="Straight Arrow Connector 10">
            <a:extLst>
              <a:ext uri="{FF2B5EF4-FFF2-40B4-BE49-F238E27FC236}">
                <a16:creationId xmlns:a16="http://schemas.microsoft.com/office/drawing/2014/main" id="{E811E684-733F-0348-5993-EFB4183921FE}"/>
              </a:ext>
            </a:extLst>
          </p:cNvPr>
          <p:cNvCxnSpPr>
            <a:cxnSpLocks/>
          </p:cNvCxnSpPr>
          <p:nvPr/>
        </p:nvCxnSpPr>
        <p:spPr>
          <a:xfrm flipH="1" flipV="1">
            <a:off x="9371119" y="2435593"/>
            <a:ext cx="1099785" cy="1548542"/>
          </a:xfrm>
          <a:prstGeom prst="straightConnector1">
            <a:avLst/>
          </a:prstGeom>
          <a:ln w="57150">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15" name="TextBox 14">
            <a:extLst>
              <a:ext uri="{FF2B5EF4-FFF2-40B4-BE49-F238E27FC236}">
                <a16:creationId xmlns:a16="http://schemas.microsoft.com/office/drawing/2014/main" id="{8A6F2A19-C81C-8D5E-719F-21EA7213E165}"/>
              </a:ext>
            </a:extLst>
          </p:cNvPr>
          <p:cNvSpPr txBox="1"/>
          <p:nvPr/>
        </p:nvSpPr>
        <p:spPr>
          <a:xfrm>
            <a:off x="7519544" y="5412572"/>
            <a:ext cx="3071156" cy="646331"/>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Cap, prevents mount from moving out of the slide</a:t>
            </a:r>
          </a:p>
        </p:txBody>
      </p:sp>
      <p:cxnSp>
        <p:nvCxnSpPr>
          <p:cNvPr id="17" name="Straight Arrow Connector 16">
            <a:extLst>
              <a:ext uri="{FF2B5EF4-FFF2-40B4-BE49-F238E27FC236}">
                <a16:creationId xmlns:a16="http://schemas.microsoft.com/office/drawing/2014/main" id="{B64A9928-C27D-34C7-AD6C-9617AAA12500}"/>
              </a:ext>
            </a:extLst>
          </p:cNvPr>
          <p:cNvCxnSpPr>
            <a:cxnSpLocks/>
            <a:stCxn id="15" idx="1"/>
          </p:cNvCxnSpPr>
          <p:nvPr/>
        </p:nvCxnSpPr>
        <p:spPr>
          <a:xfrm flipH="1" flipV="1">
            <a:off x="5911850" y="5407067"/>
            <a:ext cx="1607694" cy="328671"/>
          </a:xfrm>
          <a:prstGeom prst="straightConnector1">
            <a:avLst/>
          </a:prstGeom>
          <a:ln w="57150">
            <a:solidFill>
              <a:srgbClr val="FF0000"/>
            </a:solidFill>
            <a:tailEnd type="triangle"/>
          </a:ln>
        </p:spPr>
        <p:style>
          <a:lnRef idx="3">
            <a:schemeClr val="accent6"/>
          </a:lnRef>
          <a:fillRef idx="0">
            <a:schemeClr val="accent6"/>
          </a:fillRef>
          <a:effectRef idx="2">
            <a:schemeClr val="accent6"/>
          </a:effectRef>
          <a:fontRef idx="minor">
            <a:schemeClr val="tx1"/>
          </a:fontRef>
        </p:style>
      </p:cxnSp>
      <p:graphicFrame>
        <p:nvGraphicFramePr>
          <p:cNvPr id="13" name="Diagram 12">
            <a:extLst>
              <a:ext uri="{FF2B5EF4-FFF2-40B4-BE49-F238E27FC236}">
                <a16:creationId xmlns:a16="http://schemas.microsoft.com/office/drawing/2014/main" id="{EED564CD-440F-7953-7CA6-A5DFF6F34536}"/>
              </a:ext>
            </a:extLst>
          </p:cNvPr>
          <p:cNvGraphicFramePr/>
          <p:nvPr>
            <p:extLst>
              <p:ext uri="{D42A27DB-BD31-4B8C-83A1-F6EECF244321}">
                <p14:modId xmlns:p14="http://schemas.microsoft.com/office/powerpoint/2010/main" val="3011703417"/>
              </p:ext>
            </p:extLst>
          </p:nvPr>
        </p:nvGraphicFramePr>
        <p:xfrm>
          <a:off x="2032000" y="6108700"/>
          <a:ext cx="8128000" cy="115993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789733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xit" presetSubtype="0" fill="hold" grpId="0" nodeType="withEffect">
                                  <p:stCondLst>
                                    <p:cond delay="0"/>
                                  </p:stCondLst>
                                  <p:childTnLst>
                                    <p:animEffect transition="out" filter="fade">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10"/>
                                        </p:tgtEl>
                                      </p:cBhvr>
                                    </p:animEffect>
                                    <p:set>
                                      <p:cBhvr>
                                        <p:cTn id="28" dur="1" fill="hold">
                                          <p:stCondLst>
                                            <p:cond delay="499"/>
                                          </p:stCondLst>
                                        </p:cTn>
                                        <p:tgtEl>
                                          <p:spTgt spid="10"/>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15"/>
                                        </p:tgtEl>
                                      </p:cBhvr>
                                    </p:animEffect>
                                    <p:set>
                                      <p:cBhvr>
                                        <p:cTn id="31" dur="1" fill="hold">
                                          <p:stCondLst>
                                            <p:cond delay="499"/>
                                          </p:stCondLst>
                                        </p:cTn>
                                        <p:tgtEl>
                                          <p:spTgt spid="15"/>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7"/>
                                        </p:tgtEl>
                                      </p:cBhvr>
                                    </p:animEffect>
                                    <p:set>
                                      <p:cBhvr>
                                        <p:cTn id="34"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animBg="1"/>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414C1-AF31-95A9-4876-2DD6EFC48C48}"/>
              </a:ext>
            </a:extLst>
          </p:cNvPr>
          <p:cNvSpPr>
            <a:spLocks noGrp="1"/>
          </p:cNvSpPr>
          <p:nvPr>
            <p:ph type="title"/>
          </p:nvPr>
        </p:nvSpPr>
        <p:spPr>
          <a:xfrm>
            <a:off x="395514" y="305254"/>
            <a:ext cx="10515600" cy="1325563"/>
          </a:xfrm>
        </p:spPr>
        <p:txBody>
          <a:bodyPr>
            <a:normAutofit/>
          </a:bodyPr>
          <a:lstStyle/>
          <a:p>
            <a:r>
              <a:rPr lang="en-US" sz="4000"/>
              <a:t>Case CAD Model</a:t>
            </a:r>
          </a:p>
        </p:txBody>
      </p:sp>
      <p:sp>
        <p:nvSpPr>
          <p:cNvPr id="4" name="Slide Number Placeholder 3">
            <a:extLst>
              <a:ext uri="{FF2B5EF4-FFF2-40B4-BE49-F238E27FC236}">
                <a16:creationId xmlns:a16="http://schemas.microsoft.com/office/drawing/2014/main" id="{4B8986D2-AE94-0F1D-D107-893CDC791E1F}"/>
              </a:ext>
            </a:extLst>
          </p:cNvPr>
          <p:cNvSpPr>
            <a:spLocks noGrp="1"/>
          </p:cNvSpPr>
          <p:nvPr>
            <p:ph type="sldNum" sz="quarter" idx="12"/>
          </p:nvPr>
        </p:nvSpPr>
        <p:spPr/>
        <p:txBody>
          <a:bodyPr/>
          <a:lstStyle/>
          <a:p>
            <a:fld id="{1A051AEB-D574-449E-9530-4D88F9B3B768}" type="slidenum">
              <a:rPr lang="en-US" smtClean="0"/>
              <a:pPr/>
              <a:t>23</a:t>
            </a:fld>
            <a:endParaRPr lang="en-US"/>
          </a:p>
        </p:txBody>
      </p:sp>
      <p:pic>
        <p:nvPicPr>
          <p:cNvPr id="5" name="Picture 4" descr="A grey square object with screws&#10;&#10;Description automatically generated">
            <a:extLst>
              <a:ext uri="{FF2B5EF4-FFF2-40B4-BE49-F238E27FC236}">
                <a16:creationId xmlns:a16="http://schemas.microsoft.com/office/drawing/2014/main" id="{C55468F4-E25A-4167-FAF0-74D1AC3AA011}"/>
              </a:ext>
            </a:extLst>
          </p:cNvPr>
          <p:cNvPicPr>
            <a:picLocks noChangeAspect="1"/>
          </p:cNvPicPr>
          <p:nvPr/>
        </p:nvPicPr>
        <p:blipFill>
          <a:blip r:embed="rId3"/>
          <a:srcRect l="19278" t="11320" r="19293" b="16109"/>
          <a:stretch/>
        </p:blipFill>
        <p:spPr>
          <a:xfrm>
            <a:off x="4865913" y="3674688"/>
            <a:ext cx="3744694" cy="2297749"/>
          </a:xfrm>
          <a:prstGeom prst="rect">
            <a:avLst/>
          </a:prstGeom>
        </p:spPr>
      </p:pic>
      <p:pic>
        <p:nvPicPr>
          <p:cNvPr id="6" name="Picture 5" descr="A grey rectangular object with screws&#10;&#10;Description automatically generated">
            <a:extLst>
              <a:ext uri="{FF2B5EF4-FFF2-40B4-BE49-F238E27FC236}">
                <a16:creationId xmlns:a16="http://schemas.microsoft.com/office/drawing/2014/main" id="{098631E7-F613-FF9F-6F76-E584DD569912}"/>
              </a:ext>
            </a:extLst>
          </p:cNvPr>
          <p:cNvPicPr>
            <a:picLocks noChangeAspect="1"/>
          </p:cNvPicPr>
          <p:nvPr/>
        </p:nvPicPr>
        <p:blipFill>
          <a:blip r:embed="rId4"/>
          <a:srcRect l="35000" t="4124" r="35714" b="4124"/>
          <a:stretch/>
        </p:blipFill>
        <p:spPr>
          <a:xfrm>
            <a:off x="1387517" y="2961908"/>
            <a:ext cx="2198920" cy="3612666"/>
          </a:xfrm>
          <a:prstGeom prst="rect">
            <a:avLst/>
          </a:prstGeom>
        </p:spPr>
      </p:pic>
      <p:pic>
        <p:nvPicPr>
          <p:cNvPr id="8" name="Picture 7" descr="A grey square with black background&#10;&#10;Description automatically generated">
            <a:extLst>
              <a:ext uri="{FF2B5EF4-FFF2-40B4-BE49-F238E27FC236}">
                <a16:creationId xmlns:a16="http://schemas.microsoft.com/office/drawing/2014/main" id="{083DC541-7150-4564-F54B-142F04215C30}"/>
              </a:ext>
            </a:extLst>
          </p:cNvPr>
          <p:cNvPicPr>
            <a:picLocks noChangeAspect="1"/>
          </p:cNvPicPr>
          <p:nvPr/>
        </p:nvPicPr>
        <p:blipFill>
          <a:blip r:embed="rId5"/>
          <a:srcRect l="33436" t="7403" r="35178" b="6844"/>
          <a:stretch/>
        </p:blipFill>
        <p:spPr>
          <a:xfrm>
            <a:off x="8605563" y="4071887"/>
            <a:ext cx="1913279" cy="2715132"/>
          </a:xfrm>
          <a:prstGeom prst="rect">
            <a:avLst/>
          </a:prstGeom>
        </p:spPr>
      </p:pic>
      <p:pic>
        <p:nvPicPr>
          <p:cNvPr id="7" name="Picture 6" descr="A metal frame on a black background&#10;&#10;Description automatically generated">
            <a:extLst>
              <a:ext uri="{FF2B5EF4-FFF2-40B4-BE49-F238E27FC236}">
                <a16:creationId xmlns:a16="http://schemas.microsoft.com/office/drawing/2014/main" id="{1533F568-F59B-912F-BAAC-53A17299D438}"/>
              </a:ext>
            </a:extLst>
          </p:cNvPr>
          <p:cNvPicPr>
            <a:picLocks noChangeAspect="1"/>
          </p:cNvPicPr>
          <p:nvPr/>
        </p:nvPicPr>
        <p:blipFill>
          <a:blip r:embed="rId6"/>
          <a:srcRect l="36428" t="4502" r="34429" b="172"/>
          <a:stretch/>
        </p:blipFill>
        <p:spPr>
          <a:xfrm>
            <a:off x="9514114" y="3768305"/>
            <a:ext cx="1776558" cy="3018252"/>
          </a:xfrm>
          <a:prstGeom prst="rect">
            <a:avLst/>
          </a:prstGeom>
        </p:spPr>
      </p:pic>
      <p:pic>
        <p:nvPicPr>
          <p:cNvPr id="9" name="Picture 8" descr="A grey rectangular object with screws&#10;&#10;Description automatically generated">
            <a:extLst>
              <a:ext uri="{FF2B5EF4-FFF2-40B4-BE49-F238E27FC236}">
                <a16:creationId xmlns:a16="http://schemas.microsoft.com/office/drawing/2014/main" id="{A27723BB-6E83-F8C7-FC8F-E1A3A9731B8A}"/>
              </a:ext>
            </a:extLst>
          </p:cNvPr>
          <p:cNvPicPr>
            <a:picLocks noChangeAspect="1"/>
          </p:cNvPicPr>
          <p:nvPr/>
        </p:nvPicPr>
        <p:blipFill>
          <a:blip r:embed="rId4"/>
          <a:srcRect l="35000" t="4124" r="35714" b="4124"/>
          <a:stretch/>
        </p:blipFill>
        <p:spPr>
          <a:xfrm>
            <a:off x="8886526" y="305254"/>
            <a:ext cx="2318662" cy="3656209"/>
          </a:xfrm>
          <a:prstGeom prst="rect">
            <a:avLst/>
          </a:prstGeom>
        </p:spPr>
      </p:pic>
      <p:pic>
        <p:nvPicPr>
          <p:cNvPr id="10" name="Picture 9" descr="A grey square object with holes&#10;&#10;Description automatically generated">
            <a:extLst>
              <a:ext uri="{FF2B5EF4-FFF2-40B4-BE49-F238E27FC236}">
                <a16:creationId xmlns:a16="http://schemas.microsoft.com/office/drawing/2014/main" id="{EC9204D8-1519-676D-50BA-136BC715B594}"/>
              </a:ext>
            </a:extLst>
          </p:cNvPr>
          <p:cNvPicPr>
            <a:picLocks noChangeAspect="1"/>
          </p:cNvPicPr>
          <p:nvPr/>
        </p:nvPicPr>
        <p:blipFill>
          <a:blip r:embed="rId7"/>
          <a:srcRect l="32307" t="7965" r="33771" b="8041"/>
          <a:stretch/>
        </p:blipFill>
        <p:spPr>
          <a:xfrm>
            <a:off x="2890668" y="968035"/>
            <a:ext cx="2808084" cy="3606496"/>
          </a:xfrm>
          <a:prstGeom prst="rect">
            <a:avLst/>
          </a:prstGeom>
        </p:spPr>
      </p:pic>
      <p:pic>
        <p:nvPicPr>
          <p:cNvPr id="14" name="Picture 13" descr="A grey box with a clear door&#10;&#10;Description automatically generated">
            <a:extLst>
              <a:ext uri="{FF2B5EF4-FFF2-40B4-BE49-F238E27FC236}">
                <a16:creationId xmlns:a16="http://schemas.microsoft.com/office/drawing/2014/main" id="{B6176CDC-9A46-A818-F62A-70319A0B423A}"/>
              </a:ext>
            </a:extLst>
          </p:cNvPr>
          <p:cNvPicPr>
            <a:picLocks noChangeAspect="1"/>
          </p:cNvPicPr>
          <p:nvPr/>
        </p:nvPicPr>
        <p:blipFill>
          <a:blip r:embed="rId8"/>
          <a:srcRect l="31032" t="6549" r="30798" b="9163"/>
          <a:stretch/>
        </p:blipFill>
        <p:spPr>
          <a:xfrm>
            <a:off x="4397240" y="308109"/>
            <a:ext cx="5116702" cy="5848996"/>
          </a:xfrm>
          <a:prstGeom prst="rect">
            <a:avLst/>
          </a:prstGeom>
        </p:spPr>
      </p:pic>
      <p:pic>
        <p:nvPicPr>
          <p:cNvPr id="13" name="Picture 12" descr="A grey rectangular object with a hole&#10;&#10;Description automatically generated">
            <a:extLst>
              <a:ext uri="{FF2B5EF4-FFF2-40B4-BE49-F238E27FC236}">
                <a16:creationId xmlns:a16="http://schemas.microsoft.com/office/drawing/2014/main" id="{23CD0159-AA9C-B1F2-5B2B-EE8F2BD34D6D}"/>
              </a:ext>
            </a:extLst>
          </p:cNvPr>
          <p:cNvPicPr>
            <a:picLocks noChangeAspect="1"/>
          </p:cNvPicPr>
          <p:nvPr/>
        </p:nvPicPr>
        <p:blipFill>
          <a:blip r:embed="rId9"/>
          <a:srcRect l="18422" t="13478" r="17727" b="13795"/>
          <a:stretch/>
        </p:blipFill>
        <p:spPr>
          <a:xfrm>
            <a:off x="5426675" y="311142"/>
            <a:ext cx="3892382" cy="2302724"/>
          </a:xfrm>
          <a:prstGeom prst="rect">
            <a:avLst/>
          </a:prstGeom>
        </p:spPr>
      </p:pic>
      <p:graphicFrame>
        <p:nvGraphicFramePr>
          <p:cNvPr id="12" name="Diagram 11">
            <a:extLst>
              <a:ext uri="{FF2B5EF4-FFF2-40B4-BE49-F238E27FC236}">
                <a16:creationId xmlns:a16="http://schemas.microsoft.com/office/drawing/2014/main" id="{07FFB143-591B-6399-CC94-E3E7986C088D}"/>
              </a:ext>
            </a:extLst>
          </p:cNvPr>
          <p:cNvGraphicFramePr/>
          <p:nvPr>
            <p:extLst>
              <p:ext uri="{D42A27DB-BD31-4B8C-83A1-F6EECF244321}">
                <p14:modId xmlns:p14="http://schemas.microsoft.com/office/powerpoint/2010/main" val="1588651901"/>
              </p:ext>
            </p:extLst>
          </p:nvPr>
        </p:nvGraphicFramePr>
        <p:xfrm>
          <a:off x="376627" y="2397530"/>
          <a:ext cx="3744694" cy="191947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18" name="Rectangle 17">
            <a:extLst>
              <a:ext uri="{FF2B5EF4-FFF2-40B4-BE49-F238E27FC236}">
                <a16:creationId xmlns:a16="http://schemas.microsoft.com/office/drawing/2014/main" id="{754D4D6D-9AD8-F3C0-45F6-2EC4E6B0D189}"/>
              </a:ext>
            </a:extLst>
          </p:cNvPr>
          <p:cNvSpPr/>
          <p:nvPr/>
        </p:nvSpPr>
        <p:spPr>
          <a:xfrm>
            <a:off x="379592" y="4559834"/>
            <a:ext cx="3744694" cy="352800"/>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39" name="TextBox 38">
            <a:extLst>
              <a:ext uri="{FF2B5EF4-FFF2-40B4-BE49-F238E27FC236}">
                <a16:creationId xmlns:a16="http://schemas.microsoft.com/office/drawing/2014/main" id="{0A185AFE-F1DD-25C2-BA40-4ADDDF2DE6FB}"/>
              </a:ext>
            </a:extLst>
          </p:cNvPr>
          <p:cNvSpPr txBox="1"/>
          <p:nvPr/>
        </p:nvSpPr>
        <p:spPr>
          <a:xfrm>
            <a:off x="2124074" y="1250949"/>
            <a:ext cx="2524125" cy="92333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Holes that match up to the mounting points for the mount</a:t>
            </a:r>
          </a:p>
        </p:txBody>
      </p:sp>
      <p:grpSp>
        <p:nvGrpSpPr>
          <p:cNvPr id="19" name="Group 18">
            <a:extLst>
              <a:ext uri="{FF2B5EF4-FFF2-40B4-BE49-F238E27FC236}">
                <a16:creationId xmlns:a16="http://schemas.microsoft.com/office/drawing/2014/main" id="{BCE27513-FDE1-E063-A9F6-D326266DA340}"/>
              </a:ext>
            </a:extLst>
          </p:cNvPr>
          <p:cNvGrpSpPr/>
          <p:nvPr/>
        </p:nvGrpSpPr>
        <p:grpSpPr>
          <a:xfrm>
            <a:off x="566826" y="4353194"/>
            <a:ext cx="2621285" cy="413280"/>
            <a:chOff x="187234" y="1315055"/>
            <a:chExt cx="2621285" cy="413280"/>
          </a:xfrm>
        </p:grpSpPr>
        <p:sp>
          <p:nvSpPr>
            <p:cNvPr id="20" name="Rectangle: Rounded Corners 19">
              <a:extLst>
                <a:ext uri="{FF2B5EF4-FFF2-40B4-BE49-F238E27FC236}">
                  <a16:creationId xmlns:a16="http://schemas.microsoft.com/office/drawing/2014/main" id="{AC980DCC-637D-E29D-2671-81ECB46ED236}"/>
                </a:ext>
              </a:extLst>
            </p:cNvPr>
            <p:cNvSpPr/>
            <p:nvPr/>
          </p:nvSpPr>
          <p:spPr>
            <a:xfrm>
              <a:off x="187234" y="1315055"/>
              <a:ext cx="2621285" cy="41328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21" name="Rectangle: Rounded Corners 5">
              <a:extLst>
                <a:ext uri="{FF2B5EF4-FFF2-40B4-BE49-F238E27FC236}">
                  <a16:creationId xmlns:a16="http://schemas.microsoft.com/office/drawing/2014/main" id="{D7719307-3015-2BC4-1A9D-6E704938A226}"/>
                </a:ext>
              </a:extLst>
            </p:cNvPr>
            <p:cNvSpPr txBox="1"/>
            <p:nvPr/>
          </p:nvSpPr>
          <p:spPr>
            <a:xfrm>
              <a:off x="207409" y="1335230"/>
              <a:ext cx="2580935" cy="3729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78" tIns="0" rIns="99078" bIns="0" numCol="1" spcCol="1270" anchor="ctr" anchorCtr="0">
              <a:noAutofit/>
            </a:bodyPr>
            <a:lstStyle/>
            <a:p>
              <a:pPr marL="0" lvl="0" indent="0" algn="l" defTabSz="622300">
                <a:lnSpc>
                  <a:spcPct val="90000"/>
                </a:lnSpc>
                <a:spcBef>
                  <a:spcPct val="0"/>
                </a:spcBef>
                <a:spcAft>
                  <a:spcPct val="35000"/>
                </a:spcAft>
                <a:buNone/>
              </a:pPr>
              <a:r>
                <a:rPr lang="en-US" sz="1400" kern="1200"/>
                <a:t>Mounting points for robot arm</a:t>
              </a:r>
            </a:p>
          </p:txBody>
        </p:sp>
      </p:grpSp>
      <p:cxnSp>
        <p:nvCxnSpPr>
          <p:cNvPr id="48" name="Straight Arrow Connector 47">
            <a:extLst>
              <a:ext uri="{FF2B5EF4-FFF2-40B4-BE49-F238E27FC236}">
                <a16:creationId xmlns:a16="http://schemas.microsoft.com/office/drawing/2014/main" id="{16126486-EC84-47AF-4B6A-E09DFEB595EE}"/>
              </a:ext>
            </a:extLst>
          </p:cNvPr>
          <p:cNvCxnSpPr>
            <a:cxnSpLocks/>
          </p:cNvCxnSpPr>
          <p:nvPr/>
        </p:nvCxnSpPr>
        <p:spPr>
          <a:xfrm>
            <a:off x="3641633" y="2169117"/>
            <a:ext cx="723851" cy="1219834"/>
          </a:xfrm>
          <a:prstGeom prst="straightConnector1">
            <a:avLst/>
          </a:prstGeom>
          <a:ln w="57150">
            <a:solidFill>
              <a:srgbClr val="FF0000"/>
            </a:solidFill>
            <a:tailEnd type="triangle"/>
          </a:ln>
        </p:spPr>
        <p:style>
          <a:lnRef idx="3">
            <a:schemeClr val="accent6"/>
          </a:lnRef>
          <a:fillRef idx="0">
            <a:schemeClr val="accent6"/>
          </a:fillRef>
          <a:effectRef idx="2">
            <a:schemeClr val="accent6"/>
          </a:effectRef>
          <a:fontRef idx="minor">
            <a:schemeClr val="tx1"/>
          </a:fontRef>
        </p:style>
      </p:cxnSp>
      <p:graphicFrame>
        <p:nvGraphicFramePr>
          <p:cNvPr id="11" name="Diagram 10">
            <a:extLst>
              <a:ext uri="{FF2B5EF4-FFF2-40B4-BE49-F238E27FC236}">
                <a16:creationId xmlns:a16="http://schemas.microsoft.com/office/drawing/2014/main" id="{3C685B5B-C66A-E930-FC47-2FB9A9F968C3}"/>
              </a:ext>
            </a:extLst>
          </p:cNvPr>
          <p:cNvGraphicFramePr/>
          <p:nvPr>
            <p:extLst>
              <p:ext uri="{D42A27DB-BD31-4B8C-83A1-F6EECF244321}">
                <p14:modId xmlns:p14="http://schemas.microsoft.com/office/powerpoint/2010/main" val="906386535"/>
              </p:ext>
            </p:extLst>
          </p:nvPr>
        </p:nvGraphicFramePr>
        <p:xfrm>
          <a:off x="2032000" y="6108700"/>
          <a:ext cx="8128000" cy="1159933"/>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extLst>
      <p:ext uri="{BB962C8B-B14F-4D97-AF65-F5344CB8AC3E}">
        <p14:creationId xmlns:p14="http://schemas.microsoft.com/office/powerpoint/2010/main" val="3332644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9"/>
                                        </p:tgtEl>
                                      </p:cBhvr>
                                    </p:animEffect>
                                    <p:set>
                                      <p:cBhvr>
                                        <p:cTn id="10" dur="1" fill="hold">
                                          <p:stCondLst>
                                            <p:cond delay="499"/>
                                          </p:stCondLst>
                                        </p:cTn>
                                        <p:tgtEl>
                                          <p:spTgt spid="3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48"/>
                                        </p:tgtEl>
                                      </p:cBhvr>
                                    </p:animEffect>
                                    <p:set>
                                      <p:cBhvr>
                                        <p:cTn id="13" dur="1" fill="hold">
                                          <p:stCondLst>
                                            <p:cond delay="499"/>
                                          </p:stCondLst>
                                        </p:cTn>
                                        <p:tgtEl>
                                          <p:spTgt spid="48"/>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5"/>
                                        </p:tgtEl>
                                      </p:cBhvr>
                                    </p:animEffect>
                                    <p:set>
                                      <p:cBhvr>
                                        <p:cTn id="19" dur="1" fill="hold">
                                          <p:stCondLst>
                                            <p:cond delay="499"/>
                                          </p:stCondLst>
                                        </p:cTn>
                                        <p:tgtEl>
                                          <p:spTgt spid="5"/>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9"/>
                                        </p:tgtEl>
                                      </p:cBhvr>
                                    </p:animEffect>
                                    <p:set>
                                      <p:cBhvr>
                                        <p:cTn id="25" dur="1" fill="hold">
                                          <p:stCondLst>
                                            <p:cond delay="499"/>
                                          </p:stCondLst>
                                        </p:cTn>
                                        <p:tgtEl>
                                          <p:spTgt spid="9"/>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P spid="18" grpId="0" animBg="1"/>
      <p:bldP spid="3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414C1-AF31-95A9-4876-2DD6EFC48C48}"/>
              </a:ext>
            </a:extLst>
          </p:cNvPr>
          <p:cNvSpPr>
            <a:spLocks noGrp="1"/>
          </p:cNvSpPr>
          <p:nvPr>
            <p:ph type="title"/>
          </p:nvPr>
        </p:nvSpPr>
        <p:spPr>
          <a:xfrm>
            <a:off x="395514" y="305254"/>
            <a:ext cx="10515600" cy="1325563"/>
          </a:xfrm>
        </p:spPr>
        <p:txBody>
          <a:bodyPr>
            <a:normAutofit/>
          </a:bodyPr>
          <a:lstStyle/>
          <a:p>
            <a:r>
              <a:rPr lang="en-US" sz="4000"/>
              <a:t>Case CAD Model</a:t>
            </a:r>
          </a:p>
        </p:txBody>
      </p:sp>
      <p:sp>
        <p:nvSpPr>
          <p:cNvPr id="4" name="Slide Number Placeholder 3">
            <a:extLst>
              <a:ext uri="{FF2B5EF4-FFF2-40B4-BE49-F238E27FC236}">
                <a16:creationId xmlns:a16="http://schemas.microsoft.com/office/drawing/2014/main" id="{4B8986D2-AE94-0F1D-D107-893CDC791E1F}"/>
              </a:ext>
            </a:extLst>
          </p:cNvPr>
          <p:cNvSpPr>
            <a:spLocks noGrp="1"/>
          </p:cNvSpPr>
          <p:nvPr>
            <p:ph type="sldNum" sz="quarter" idx="12"/>
          </p:nvPr>
        </p:nvSpPr>
        <p:spPr/>
        <p:txBody>
          <a:bodyPr/>
          <a:lstStyle/>
          <a:p>
            <a:fld id="{1A051AEB-D574-449E-9530-4D88F9B3B768}" type="slidenum">
              <a:rPr lang="en-US" smtClean="0"/>
              <a:pPr/>
              <a:t>24</a:t>
            </a:fld>
            <a:endParaRPr lang="en-US"/>
          </a:p>
        </p:txBody>
      </p:sp>
      <p:pic>
        <p:nvPicPr>
          <p:cNvPr id="14" name="Picture 13" descr="A grey box with a lid open&#10;&#10;Description automatically generated">
            <a:extLst>
              <a:ext uri="{FF2B5EF4-FFF2-40B4-BE49-F238E27FC236}">
                <a16:creationId xmlns:a16="http://schemas.microsoft.com/office/drawing/2014/main" id="{B6176CDC-9A46-A818-F62A-70319A0B423A}"/>
              </a:ext>
            </a:extLst>
          </p:cNvPr>
          <p:cNvPicPr>
            <a:picLocks noChangeAspect="1"/>
          </p:cNvPicPr>
          <p:nvPr/>
        </p:nvPicPr>
        <p:blipFill>
          <a:blip r:embed="rId3"/>
          <a:srcRect l="21229" r="21229"/>
          <a:stretch/>
        </p:blipFill>
        <p:spPr>
          <a:xfrm>
            <a:off x="4612900" y="178713"/>
            <a:ext cx="5476135" cy="6179675"/>
          </a:xfrm>
          <a:prstGeom prst="rect">
            <a:avLst/>
          </a:prstGeom>
        </p:spPr>
      </p:pic>
      <p:graphicFrame>
        <p:nvGraphicFramePr>
          <p:cNvPr id="12" name="Diagram 11">
            <a:extLst>
              <a:ext uri="{FF2B5EF4-FFF2-40B4-BE49-F238E27FC236}">
                <a16:creationId xmlns:a16="http://schemas.microsoft.com/office/drawing/2014/main" id="{07FFB143-591B-6399-CC94-E3E7986C088D}"/>
              </a:ext>
            </a:extLst>
          </p:cNvPr>
          <p:cNvGraphicFramePr/>
          <p:nvPr/>
        </p:nvGraphicFramePr>
        <p:xfrm>
          <a:off x="376627" y="2397530"/>
          <a:ext cx="3744694" cy="19194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Rectangle 17">
            <a:extLst>
              <a:ext uri="{FF2B5EF4-FFF2-40B4-BE49-F238E27FC236}">
                <a16:creationId xmlns:a16="http://schemas.microsoft.com/office/drawing/2014/main" id="{754D4D6D-9AD8-F3C0-45F6-2EC4E6B0D189}"/>
              </a:ext>
            </a:extLst>
          </p:cNvPr>
          <p:cNvSpPr/>
          <p:nvPr/>
        </p:nvSpPr>
        <p:spPr>
          <a:xfrm>
            <a:off x="379592" y="4559834"/>
            <a:ext cx="3744694" cy="352800"/>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grpSp>
        <p:nvGrpSpPr>
          <p:cNvPr id="19" name="Group 18">
            <a:extLst>
              <a:ext uri="{FF2B5EF4-FFF2-40B4-BE49-F238E27FC236}">
                <a16:creationId xmlns:a16="http://schemas.microsoft.com/office/drawing/2014/main" id="{BCE27513-FDE1-E063-A9F6-D326266DA340}"/>
              </a:ext>
            </a:extLst>
          </p:cNvPr>
          <p:cNvGrpSpPr/>
          <p:nvPr/>
        </p:nvGrpSpPr>
        <p:grpSpPr>
          <a:xfrm>
            <a:off x="566826" y="4353194"/>
            <a:ext cx="2621285" cy="413280"/>
            <a:chOff x="187234" y="1315055"/>
            <a:chExt cx="2621285" cy="413280"/>
          </a:xfrm>
        </p:grpSpPr>
        <p:sp>
          <p:nvSpPr>
            <p:cNvPr id="20" name="Rectangle: Rounded Corners 19">
              <a:extLst>
                <a:ext uri="{FF2B5EF4-FFF2-40B4-BE49-F238E27FC236}">
                  <a16:creationId xmlns:a16="http://schemas.microsoft.com/office/drawing/2014/main" id="{AC980DCC-637D-E29D-2671-81ECB46ED236}"/>
                </a:ext>
              </a:extLst>
            </p:cNvPr>
            <p:cNvSpPr/>
            <p:nvPr/>
          </p:nvSpPr>
          <p:spPr>
            <a:xfrm>
              <a:off x="187234" y="1315055"/>
              <a:ext cx="2621285" cy="41328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21" name="Rectangle: Rounded Corners 5">
              <a:extLst>
                <a:ext uri="{FF2B5EF4-FFF2-40B4-BE49-F238E27FC236}">
                  <a16:creationId xmlns:a16="http://schemas.microsoft.com/office/drawing/2014/main" id="{D7719307-3015-2BC4-1A9D-6E704938A226}"/>
                </a:ext>
              </a:extLst>
            </p:cNvPr>
            <p:cNvSpPr txBox="1"/>
            <p:nvPr/>
          </p:nvSpPr>
          <p:spPr>
            <a:xfrm>
              <a:off x="207409" y="1335230"/>
              <a:ext cx="2580935" cy="3729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78" tIns="0" rIns="99078" bIns="0" numCol="1" spcCol="1270" anchor="ctr" anchorCtr="0">
              <a:noAutofit/>
            </a:bodyPr>
            <a:lstStyle/>
            <a:p>
              <a:pPr marL="0" lvl="0" indent="0" algn="l" defTabSz="622300">
                <a:lnSpc>
                  <a:spcPct val="90000"/>
                </a:lnSpc>
                <a:spcBef>
                  <a:spcPct val="0"/>
                </a:spcBef>
                <a:spcAft>
                  <a:spcPct val="35000"/>
                </a:spcAft>
                <a:buNone/>
              </a:pPr>
              <a:r>
                <a:rPr lang="en-US" sz="1400" kern="1200"/>
                <a:t>Mounting points for robot arm</a:t>
              </a:r>
            </a:p>
          </p:txBody>
        </p:sp>
      </p:grpSp>
      <p:pic>
        <p:nvPicPr>
          <p:cNvPr id="32" name="Picture 31" descr="A black object with a black knob&#10;&#10;Description automatically generated">
            <a:extLst>
              <a:ext uri="{FF2B5EF4-FFF2-40B4-BE49-F238E27FC236}">
                <a16:creationId xmlns:a16="http://schemas.microsoft.com/office/drawing/2014/main" id="{44B466F5-4376-52B9-67B6-5C012E5E1EF5}"/>
              </a:ext>
            </a:extLst>
          </p:cNvPr>
          <p:cNvPicPr>
            <a:picLocks noChangeAspect="1"/>
          </p:cNvPicPr>
          <p:nvPr/>
        </p:nvPicPr>
        <p:blipFill>
          <a:blip r:embed="rId9"/>
          <a:stretch>
            <a:fillRect/>
          </a:stretch>
        </p:blipFill>
        <p:spPr>
          <a:xfrm rot="960000">
            <a:off x="5776942" y="83102"/>
            <a:ext cx="715448" cy="1135520"/>
          </a:xfrm>
          <a:prstGeom prst="rect">
            <a:avLst/>
          </a:prstGeom>
        </p:spPr>
      </p:pic>
      <p:graphicFrame>
        <p:nvGraphicFramePr>
          <p:cNvPr id="5" name="Diagram 4">
            <a:extLst>
              <a:ext uri="{FF2B5EF4-FFF2-40B4-BE49-F238E27FC236}">
                <a16:creationId xmlns:a16="http://schemas.microsoft.com/office/drawing/2014/main" id="{4C52C08E-1537-B8B6-91C2-C91F1D33B364}"/>
              </a:ext>
            </a:extLst>
          </p:cNvPr>
          <p:cNvGraphicFramePr/>
          <p:nvPr>
            <p:extLst>
              <p:ext uri="{D42A27DB-BD31-4B8C-83A1-F6EECF244321}">
                <p14:modId xmlns:p14="http://schemas.microsoft.com/office/powerpoint/2010/main" val="3516638290"/>
              </p:ext>
            </p:extLst>
          </p:nvPr>
        </p:nvGraphicFramePr>
        <p:xfrm>
          <a:off x="2032000" y="6108700"/>
          <a:ext cx="8128000" cy="1159933"/>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31043062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72018E1B-E0B9-4440-AFF3-4112E50A27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E2C500-38FA-1E57-C660-8F0B8AF1C12C}"/>
              </a:ext>
            </a:extLst>
          </p:cNvPr>
          <p:cNvSpPr>
            <a:spLocks noGrp="1"/>
          </p:cNvSpPr>
          <p:nvPr>
            <p:ph type="title"/>
          </p:nvPr>
        </p:nvSpPr>
        <p:spPr>
          <a:xfrm>
            <a:off x="266700" y="-1610"/>
            <a:ext cx="10515600" cy="1840010"/>
          </a:xfrm>
        </p:spPr>
        <p:txBody>
          <a:bodyPr vert="horz" lIns="91440" tIns="45720" rIns="91440" bIns="45720" rtlCol="0" anchor="ctr">
            <a:normAutofit/>
          </a:bodyPr>
          <a:lstStyle/>
          <a:p>
            <a:r>
              <a:rPr lang="en-US" sz="4000" kern="1200">
                <a:solidFill>
                  <a:schemeClr val="tx1"/>
                </a:solidFill>
                <a:latin typeface="+mj-lt"/>
                <a:ea typeface="+mj-ea"/>
                <a:cs typeface="+mj-cs"/>
              </a:rPr>
              <a:t>Assembled CAD Model</a:t>
            </a:r>
          </a:p>
        </p:txBody>
      </p:sp>
      <p:pic>
        <p:nvPicPr>
          <p:cNvPr id="10" name="Picture 9" descr="A black robotic arm with a yellow light&#10;&#10;Description automatically generated">
            <a:extLst>
              <a:ext uri="{FF2B5EF4-FFF2-40B4-BE49-F238E27FC236}">
                <a16:creationId xmlns:a16="http://schemas.microsoft.com/office/drawing/2014/main" id="{B8870EE3-D33F-22DA-1E94-9F861CF956CD}"/>
              </a:ext>
            </a:extLst>
          </p:cNvPr>
          <p:cNvPicPr>
            <a:picLocks noChangeAspect="1"/>
          </p:cNvPicPr>
          <p:nvPr/>
        </p:nvPicPr>
        <p:blipFill>
          <a:blip r:embed="rId3"/>
          <a:srcRect l="4662" r="4" b="4"/>
          <a:stretch/>
        </p:blipFill>
        <p:spPr>
          <a:xfrm>
            <a:off x="9131207" y="56794"/>
            <a:ext cx="2827865" cy="3731891"/>
          </a:xfrm>
          <a:prstGeom prst="rect">
            <a:avLst/>
          </a:prstGeom>
        </p:spPr>
      </p:pic>
      <p:pic>
        <p:nvPicPr>
          <p:cNvPr id="8" name="Picture 7" descr="A grey box with a clear door&#10;&#10;Description automatically generated">
            <a:extLst>
              <a:ext uri="{FF2B5EF4-FFF2-40B4-BE49-F238E27FC236}">
                <a16:creationId xmlns:a16="http://schemas.microsoft.com/office/drawing/2014/main" id="{9DB2E469-BB34-222B-E8D2-4F7D665517ED}"/>
              </a:ext>
            </a:extLst>
          </p:cNvPr>
          <p:cNvPicPr>
            <a:picLocks noChangeAspect="1"/>
          </p:cNvPicPr>
          <p:nvPr/>
        </p:nvPicPr>
        <p:blipFill>
          <a:blip r:embed="rId4"/>
          <a:srcRect l="29866" r="30731" b="1"/>
          <a:stretch/>
        </p:blipFill>
        <p:spPr>
          <a:xfrm>
            <a:off x="7160940" y="1923694"/>
            <a:ext cx="2827865" cy="3731891"/>
          </a:xfrm>
          <a:prstGeom prst="rect">
            <a:avLst/>
          </a:prstGeom>
        </p:spPr>
      </p:pic>
      <p:pic>
        <p:nvPicPr>
          <p:cNvPr id="11" name="Picture 10" descr="A white box with a black arm&#10;&#10;Description automatically generated">
            <a:extLst>
              <a:ext uri="{FF2B5EF4-FFF2-40B4-BE49-F238E27FC236}">
                <a16:creationId xmlns:a16="http://schemas.microsoft.com/office/drawing/2014/main" id="{FE02CE2A-10F2-9C7D-E959-06C6E4EFD2EB}"/>
              </a:ext>
            </a:extLst>
          </p:cNvPr>
          <p:cNvPicPr>
            <a:picLocks noChangeAspect="1"/>
          </p:cNvPicPr>
          <p:nvPr/>
        </p:nvPicPr>
        <p:blipFill>
          <a:blip r:embed="rId5"/>
          <a:srcRect l="30559" r="22949" b="-222"/>
          <a:stretch/>
        </p:blipFill>
        <p:spPr>
          <a:xfrm>
            <a:off x="6991533" y="-4166"/>
            <a:ext cx="4970019" cy="5738576"/>
          </a:xfrm>
          <a:prstGeom prst="rect">
            <a:avLst/>
          </a:prstGeom>
        </p:spPr>
      </p:pic>
      <p:pic>
        <p:nvPicPr>
          <p:cNvPr id="6" name="Picture 5" descr="A metal bar with holes&#10;&#10;Description automatically generated">
            <a:extLst>
              <a:ext uri="{FF2B5EF4-FFF2-40B4-BE49-F238E27FC236}">
                <a16:creationId xmlns:a16="http://schemas.microsoft.com/office/drawing/2014/main" id="{780284D1-8D98-FC7F-3A95-1B10D6F13C53}"/>
              </a:ext>
            </a:extLst>
          </p:cNvPr>
          <p:cNvPicPr>
            <a:picLocks noChangeAspect="1"/>
          </p:cNvPicPr>
          <p:nvPr/>
        </p:nvPicPr>
        <p:blipFill>
          <a:blip r:embed="rId6"/>
          <a:srcRect l="20885" t="7823" r="20531" b="8503"/>
          <a:stretch/>
        </p:blipFill>
        <p:spPr>
          <a:xfrm>
            <a:off x="5361626" y="668934"/>
            <a:ext cx="4204455" cy="3122636"/>
          </a:xfrm>
          <a:prstGeom prst="rect">
            <a:avLst/>
          </a:prstGeom>
        </p:spPr>
      </p:pic>
      <p:sp>
        <p:nvSpPr>
          <p:cNvPr id="4" name="Slide Number Placeholder 3">
            <a:extLst>
              <a:ext uri="{FF2B5EF4-FFF2-40B4-BE49-F238E27FC236}">
                <a16:creationId xmlns:a16="http://schemas.microsoft.com/office/drawing/2014/main" id="{5497E288-599C-05B4-9005-0A777E17ED9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1A051AEB-D574-449E-9530-4D88F9B3B768}" type="slidenum">
              <a:rPr lang="en-US">
                <a:solidFill>
                  <a:schemeClr val="tx1">
                    <a:tint val="75000"/>
                  </a:schemeClr>
                </a:solidFill>
              </a:rPr>
              <a:pPr>
                <a:spcAft>
                  <a:spcPts val="600"/>
                </a:spcAft>
              </a:pPr>
              <a:t>25</a:t>
            </a:fld>
            <a:endParaRPr lang="en-US">
              <a:solidFill>
                <a:schemeClr val="tx1">
                  <a:tint val="75000"/>
                </a:schemeClr>
              </a:solidFill>
            </a:endParaRPr>
          </a:p>
        </p:txBody>
      </p:sp>
      <p:grpSp>
        <p:nvGrpSpPr>
          <p:cNvPr id="12" name="Group 11">
            <a:extLst>
              <a:ext uri="{FF2B5EF4-FFF2-40B4-BE49-F238E27FC236}">
                <a16:creationId xmlns:a16="http://schemas.microsoft.com/office/drawing/2014/main" id="{BBF9B4E4-1D40-0776-8795-C25147026841}"/>
              </a:ext>
            </a:extLst>
          </p:cNvPr>
          <p:cNvGrpSpPr/>
          <p:nvPr/>
        </p:nvGrpSpPr>
        <p:grpSpPr>
          <a:xfrm>
            <a:off x="271552" y="979625"/>
            <a:ext cx="4596520" cy="5313794"/>
            <a:chOff x="271552" y="1220925"/>
            <a:chExt cx="4596520" cy="5313794"/>
          </a:xfrm>
        </p:grpSpPr>
        <p:pic>
          <p:nvPicPr>
            <p:cNvPr id="5" name="Picture 4" descr="A blue and grey electric wheelchair&#10;&#10;Description automatically generated">
              <a:extLst>
                <a:ext uri="{FF2B5EF4-FFF2-40B4-BE49-F238E27FC236}">
                  <a16:creationId xmlns:a16="http://schemas.microsoft.com/office/drawing/2014/main" id="{88BB0E2E-5F63-AB0B-7CC7-F026D29F0A73}"/>
                </a:ext>
              </a:extLst>
            </p:cNvPr>
            <p:cNvPicPr>
              <a:picLocks noChangeAspect="1"/>
            </p:cNvPicPr>
            <p:nvPr/>
          </p:nvPicPr>
          <p:blipFill>
            <a:blip r:embed="rId7"/>
            <a:srcRect l="22719" t="10864" r="27370" b="8395"/>
            <a:stretch/>
          </p:blipFill>
          <p:spPr>
            <a:xfrm>
              <a:off x="271552" y="1220925"/>
              <a:ext cx="4596520" cy="5313794"/>
            </a:xfrm>
            <a:prstGeom prst="rect">
              <a:avLst/>
            </a:prstGeom>
          </p:spPr>
        </p:pic>
        <p:pic>
          <p:nvPicPr>
            <p:cNvPr id="9" name="Picture 8" descr="A long rectangular object with a black background&#10;&#10;Description automatically generated">
              <a:extLst>
                <a:ext uri="{FF2B5EF4-FFF2-40B4-BE49-F238E27FC236}">
                  <a16:creationId xmlns:a16="http://schemas.microsoft.com/office/drawing/2014/main" id="{64490F32-AA97-8DE0-1D6E-B9585847FF40}"/>
                </a:ext>
              </a:extLst>
            </p:cNvPr>
            <p:cNvPicPr>
              <a:picLocks noChangeAspect="1"/>
            </p:cNvPicPr>
            <p:nvPr/>
          </p:nvPicPr>
          <p:blipFill>
            <a:blip r:embed="rId8"/>
            <a:stretch>
              <a:fillRect/>
            </a:stretch>
          </p:blipFill>
          <p:spPr>
            <a:xfrm rot="1200000">
              <a:off x="1268159" y="3873714"/>
              <a:ext cx="3123329" cy="1629349"/>
            </a:xfrm>
            <a:prstGeom prst="rect">
              <a:avLst/>
            </a:prstGeom>
          </p:spPr>
        </p:pic>
      </p:grpSp>
      <p:sp>
        <p:nvSpPr>
          <p:cNvPr id="14" name="TextBox 13">
            <a:extLst>
              <a:ext uri="{FF2B5EF4-FFF2-40B4-BE49-F238E27FC236}">
                <a16:creationId xmlns:a16="http://schemas.microsoft.com/office/drawing/2014/main" id="{7694AD60-8A67-FF6A-C3A1-5F4627104CE7}"/>
              </a:ext>
            </a:extLst>
          </p:cNvPr>
          <p:cNvSpPr txBox="1"/>
          <p:nvPr/>
        </p:nvSpPr>
        <p:spPr>
          <a:xfrm>
            <a:off x="5522887" y="5369833"/>
            <a:ext cx="1940856" cy="646331"/>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Unitrack</a:t>
            </a:r>
            <a:r>
              <a:rPr lang="en-US"/>
              <a:t>, bolted to the wheelchair</a:t>
            </a:r>
          </a:p>
        </p:txBody>
      </p:sp>
      <p:cxnSp>
        <p:nvCxnSpPr>
          <p:cNvPr id="18" name="Straight Arrow Connector 17">
            <a:extLst>
              <a:ext uri="{FF2B5EF4-FFF2-40B4-BE49-F238E27FC236}">
                <a16:creationId xmlns:a16="http://schemas.microsoft.com/office/drawing/2014/main" id="{7710EDAF-3EA5-DA07-57FE-CC4C32F5F2B0}"/>
              </a:ext>
            </a:extLst>
          </p:cNvPr>
          <p:cNvCxnSpPr/>
          <p:nvPr/>
        </p:nvCxnSpPr>
        <p:spPr>
          <a:xfrm flipH="1" flipV="1">
            <a:off x="3194783" y="4319221"/>
            <a:ext cx="2347545" cy="1622669"/>
          </a:xfrm>
          <a:prstGeom prst="straightConnector1">
            <a:avLst/>
          </a:prstGeom>
          <a:ln w="57150">
            <a:solidFill>
              <a:srgbClr val="FF0000"/>
            </a:solidFill>
            <a:tailEnd type="triangle"/>
          </a:ln>
        </p:spPr>
        <p:style>
          <a:lnRef idx="3">
            <a:schemeClr val="accent6"/>
          </a:lnRef>
          <a:fillRef idx="0">
            <a:schemeClr val="accent6"/>
          </a:fillRef>
          <a:effectRef idx="2">
            <a:schemeClr val="accent6"/>
          </a:effectRef>
          <a:fontRef idx="minor">
            <a:schemeClr val="tx1"/>
          </a:fontRef>
        </p:style>
      </p:cxnSp>
      <p:pic>
        <p:nvPicPr>
          <p:cNvPr id="44" name="Picture 43" descr="A blue and grey electric wheelchair&#10;&#10;Description automatically generated">
            <a:extLst>
              <a:ext uri="{FF2B5EF4-FFF2-40B4-BE49-F238E27FC236}">
                <a16:creationId xmlns:a16="http://schemas.microsoft.com/office/drawing/2014/main" id="{FA60287B-7E74-16E4-EC0A-824E955C0459}"/>
              </a:ext>
            </a:extLst>
          </p:cNvPr>
          <p:cNvPicPr>
            <a:picLocks noChangeAspect="1"/>
          </p:cNvPicPr>
          <p:nvPr/>
        </p:nvPicPr>
        <p:blipFill>
          <a:blip r:embed="rId7"/>
          <a:srcRect l="22719" t="10864" r="27370" b="8395"/>
          <a:stretch/>
        </p:blipFill>
        <p:spPr>
          <a:xfrm>
            <a:off x="3348127" y="862150"/>
            <a:ext cx="4710820" cy="5440794"/>
          </a:xfrm>
          <a:prstGeom prst="rect">
            <a:avLst/>
          </a:prstGeom>
        </p:spPr>
      </p:pic>
      <p:pic>
        <p:nvPicPr>
          <p:cNvPr id="3" name="Picture 2">
            <a:extLst>
              <a:ext uri="{FF2B5EF4-FFF2-40B4-BE49-F238E27FC236}">
                <a16:creationId xmlns:a16="http://schemas.microsoft.com/office/drawing/2014/main" id="{D949084D-1845-C44C-D923-6AB05E1724B5}"/>
              </a:ext>
            </a:extLst>
          </p:cNvPr>
          <p:cNvPicPr>
            <a:picLocks noGrp="1" noRot="1" noChangeAspect="1" noMove="1" noResize="1" noEditPoints="1" noAdjustHandles="1" noChangeArrowheads="1" noChangeShapeType="1" noCrop="1"/>
          </p:cNvPicPr>
          <p:nvPr/>
        </p:nvPicPr>
        <p:blipFill>
          <a:blip r:embed="rId9"/>
          <a:stretch>
            <a:fillRect/>
          </a:stretch>
        </p:blipFill>
        <p:spPr>
          <a:xfrm>
            <a:off x="0" y="6494057"/>
            <a:ext cx="1246960" cy="320231"/>
          </a:xfrm>
          <a:prstGeom prst="rect">
            <a:avLst/>
          </a:prstGeom>
        </p:spPr>
      </p:pic>
      <p:pic>
        <p:nvPicPr>
          <p:cNvPr id="7" name="Picture 6">
            <a:extLst>
              <a:ext uri="{FF2B5EF4-FFF2-40B4-BE49-F238E27FC236}">
                <a16:creationId xmlns:a16="http://schemas.microsoft.com/office/drawing/2014/main" id="{888A4DD4-4B78-E213-8118-BE161BA4DC8C}"/>
              </a:ext>
            </a:extLst>
          </p:cNvPr>
          <p:cNvPicPr>
            <a:picLocks noGrp="1" noRot="1" noChangeAspect="1" noMove="1" noResize="1" noEditPoints="1" noAdjustHandles="1" noChangeArrowheads="1" noChangeShapeType="1" noCrop="1"/>
          </p:cNvPicPr>
          <p:nvPr/>
        </p:nvPicPr>
        <p:blipFill>
          <a:blip r:embed="rId10"/>
          <a:stretch>
            <a:fillRect/>
          </a:stretch>
        </p:blipFill>
        <p:spPr>
          <a:xfrm>
            <a:off x="1246960" y="6497525"/>
            <a:ext cx="519217" cy="360475"/>
          </a:xfrm>
          <a:prstGeom prst="rect">
            <a:avLst/>
          </a:prstGeom>
        </p:spPr>
      </p:pic>
      <p:graphicFrame>
        <p:nvGraphicFramePr>
          <p:cNvPr id="13" name="Diagram 12">
            <a:extLst>
              <a:ext uri="{FF2B5EF4-FFF2-40B4-BE49-F238E27FC236}">
                <a16:creationId xmlns:a16="http://schemas.microsoft.com/office/drawing/2014/main" id="{3321BE9A-A45E-FECB-E2F9-29268D920073}"/>
              </a:ext>
            </a:extLst>
          </p:cNvPr>
          <p:cNvGraphicFramePr/>
          <p:nvPr>
            <p:extLst>
              <p:ext uri="{D42A27DB-BD31-4B8C-83A1-F6EECF244321}">
                <p14:modId xmlns:p14="http://schemas.microsoft.com/office/powerpoint/2010/main" val="425612843"/>
              </p:ext>
            </p:extLst>
          </p:nvPr>
        </p:nvGraphicFramePr>
        <p:xfrm>
          <a:off x="2032000" y="6108700"/>
          <a:ext cx="8128000" cy="1159933"/>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16" name="Picture 15" descr="A white box with a black arm&#10;&#10;Description automatically generated">
            <a:extLst>
              <a:ext uri="{FF2B5EF4-FFF2-40B4-BE49-F238E27FC236}">
                <a16:creationId xmlns:a16="http://schemas.microsoft.com/office/drawing/2014/main" id="{9C67B732-E5D1-3F59-829A-ADAFE4C91E5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21191526">
            <a:off x="2810654" y="1366828"/>
            <a:ext cx="6697629" cy="4559700"/>
          </a:xfrm>
          <a:prstGeom prst="rect">
            <a:avLst/>
          </a:prstGeom>
        </p:spPr>
      </p:pic>
    </p:spTree>
    <p:extLst>
      <p:ext uri="{BB962C8B-B14F-4D97-AF65-F5344CB8AC3E}">
        <p14:creationId xmlns:p14="http://schemas.microsoft.com/office/powerpoint/2010/main" val="3753622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0" nodeType="click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8"/>
                                        </p:tgtEl>
                                      </p:cBhvr>
                                    </p:animEffect>
                                    <p:set>
                                      <p:cBhvr>
                                        <p:cTn id="24" dur="1" fill="hold">
                                          <p:stCondLst>
                                            <p:cond delay="499"/>
                                          </p:stCondLst>
                                        </p:cTn>
                                        <p:tgtEl>
                                          <p:spTgt spid="18"/>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11"/>
                                        </p:tgtEl>
                                      </p:cBhvr>
                                    </p:animEffect>
                                    <p:set>
                                      <p:cBhvr>
                                        <p:cTn id="30" dur="1" fill="hold">
                                          <p:stCondLst>
                                            <p:cond delay="499"/>
                                          </p:stCondLst>
                                        </p:cTn>
                                        <p:tgtEl>
                                          <p:spTgt spid="11"/>
                                        </p:tgtEl>
                                        <p:attrNameLst>
                                          <p:attrName>style.visibility</p:attrName>
                                        </p:attrNameLst>
                                      </p:cBhvr>
                                      <p:to>
                                        <p:strVal val="hidden"/>
                                      </p:to>
                                    </p:set>
                                  </p:childTnLst>
                                </p:cTn>
                              </p:par>
                              <p:par>
                                <p:cTn id="31" presetID="2" presetClass="entr" presetSubtype="8" fill="hold" nodeType="withEffect">
                                  <p:stCondLst>
                                    <p:cond delay="500"/>
                                  </p:stCondLst>
                                  <p:childTnLst>
                                    <p:set>
                                      <p:cBhvr>
                                        <p:cTn id="32" dur="1" fill="hold">
                                          <p:stCondLst>
                                            <p:cond delay="0"/>
                                          </p:stCondLst>
                                        </p:cTn>
                                        <p:tgtEl>
                                          <p:spTgt spid="44"/>
                                        </p:tgtEl>
                                        <p:attrNameLst>
                                          <p:attrName>style.visibility</p:attrName>
                                        </p:attrNameLst>
                                      </p:cBhvr>
                                      <p:to>
                                        <p:strVal val="visible"/>
                                      </p:to>
                                    </p:set>
                                    <p:anim calcmode="lin" valueType="num">
                                      <p:cBhvr additive="base">
                                        <p:cTn id="33" dur="500" fill="hold"/>
                                        <p:tgtEl>
                                          <p:spTgt spid="44"/>
                                        </p:tgtEl>
                                        <p:attrNameLst>
                                          <p:attrName>ppt_x</p:attrName>
                                        </p:attrNameLst>
                                      </p:cBhvr>
                                      <p:tavLst>
                                        <p:tav tm="0">
                                          <p:val>
                                            <p:strVal val="0-#ppt_w/2"/>
                                          </p:val>
                                        </p:tav>
                                        <p:tav tm="100000">
                                          <p:val>
                                            <p:strVal val="#ppt_x"/>
                                          </p:val>
                                        </p:tav>
                                      </p:tavLst>
                                    </p:anim>
                                    <p:anim calcmode="lin" valueType="num">
                                      <p:cBhvr additive="base">
                                        <p:cTn id="34" dur="500" fill="hold"/>
                                        <p:tgtEl>
                                          <p:spTgt spid="44"/>
                                        </p:tgtEl>
                                        <p:attrNameLst>
                                          <p:attrName>ppt_y</p:attrName>
                                        </p:attrNameLst>
                                      </p:cBhvr>
                                      <p:tavLst>
                                        <p:tav tm="0">
                                          <p:val>
                                            <p:strVal val="#ppt_y"/>
                                          </p:val>
                                        </p:tav>
                                        <p:tav tm="100000">
                                          <p:val>
                                            <p:strVal val="#ppt_y"/>
                                          </p:val>
                                        </p:tav>
                                      </p:tavLst>
                                    </p:anim>
                                  </p:childTnLst>
                                </p:cTn>
                              </p:par>
                            </p:childTnLst>
                          </p:cTn>
                        </p:par>
                        <p:par>
                          <p:cTn id="35" fill="hold">
                            <p:stCondLst>
                              <p:cond delay="1000"/>
                            </p:stCondLst>
                            <p:childTnLst>
                              <p:par>
                                <p:cTn id="36" presetID="2" presetClass="entr" presetSubtype="2" fill="hold" nodeType="after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fill="hold"/>
                                        <p:tgtEl>
                                          <p:spTgt spid="16"/>
                                        </p:tgtEl>
                                        <p:attrNameLst>
                                          <p:attrName>ppt_x</p:attrName>
                                        </p:attrNameLst>
                                      </p:cBhvr>
                                      <p:tavLst>
                                        <p:tav tm="0">
                                          <p:val>
                                            <p:strVal val="1+#ppt_w/2"/>
                                          </p:val>
                                        </p:tav>
                                        <p:tav tm="100000">
                                          <p:val>
                                            <p:strVal val="#ppt_x"/>
                                          </p:val>
                                        </p:tav>
                                      </p:tavLst>
                                    </p:anim>
                                    <p:anim calcmode="lin" valueType="num">
                                      <p:cBhvr additive="base">
                                        <p:cTn id="39"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61D2E-4DA1-4E34-E1FE-E9E0C4582A3C}"/>
              </a:ext>
            </a:extLst>
          </p:cNvPr>
          <p:cNvSpPr>
            <a:spLocks noGrp="1"/>
          </p:cNvSpPr>
          <p:nvPr>
            <p:ph type="title"/>
          </p:nvPr>
        </p:nvSpPr>
        <p:spPr/>
        <p:txBody>
          <a:bodyPr/>
          <a:lstStyle/>
          <a:p>
            <a:r>
              <a:rPr lang="en-US"/>
              <a:t>Risk and Risk Mitigation</a:t>
            </a:r>
          </a:p>
        </p:txBody>
      </p:sp>
      <p:sp>
        <p:nvSpPr>
          <p:cNvPr id="4" name="Slide Number Placeholder 3">
            <a:extLst>
              <a:ext uri="{FF2B5EF4-FFF2-40B4-BE49-F238E27FC236}">
                <a16:creationId xmlns:a16="http://schemas.microsoft.com/office/drawing/2014/main" id="{D7682F31-9CE6-70B4-DF5C-BA33F312BD42}"/>
              </a:ext>
            </a:extLst>
          </p:cNvPr>
          <p:cNvSpPr>
            <a:spLocks noGrp="1"/>
          </p:cNvSpPr>
          <p:nvPr>
            <p:ph type="sldNum" sz="quarter" idx="12"/>
          </p:nvPr>
        </p:nvSpPr>
        <p:spPr/>
        <p:txBody>
          <a:bodyPr/>
          <a:lstStyle/>
          <a:p>
            <a:fld id="{1A051AEB-D574-449E-9530-4D88F9B3B768}" type="slidenum">
              <a:rPr lang="en-US" smtClean="0"/>
              <a:pPr/>
              <a:t>26</a:t>
            </a:fld>
            <a:endParaRPr lang="en-US"/>
          </a:p>
        </p:txBody>
      </p:sp>
      <p:graphicFrame>
        <p:nvGraphicFramePr>
          <p:cNvPr id="6" name="Table 5">
            <a:extLst>
              <a:ext uri="{FF2B5EF4-FFF2-40B4-BE49-F238E27FC236}">
                <a16:creationId xmlns:a16="http://schemas.microsoft.com/office/drawing/2014/main" id="{AA2A55CD-0637-BDD7-ED9F-F20F848B395E}"/>
              </a:ext>
            </a:extLst>
          </p:cNvPr>
          <p:cNvGraphicFramePr>
            <a:graphicFrameLocks noGrp="1"/>
          </p:cNvGraphicFramePr>
          <p:nvPr>
            <p:extLst>
              <p:ext uri="{D42A27DB-BD31-4B8C-83A1-F6EECF244321}">
                <p14:modId xmlns:p14="http://schemas.microsoft.com/office/powerpoint/2010/main" val="1037010840"/>
              </p:ext>
            </p:extLst>
          </p:nvPr>
        </p:nvGraphicFramePr>
        <p:xfrm>
          <a:off x="9777470" y="1349566"/>
          <a:ext cx="1844249" cy="2128240"/>
        </p:xfrm>
        <a:graphic>
          <a:graphicData uri="http://schemas.openxmlformats.org/drawingml/2006/table">
            <a:tbl>
              <a:tblPr bandRow="1">
                <a:tableStyleId>{5C22544A-7EE6-4342-B048-85BDC9FD1C3A}</a:tableStyleId>
              </a:tblPr>
              <a:tblGrid>
                <a:gridCol w="177759">
                  <a:extLst>
                    <a:ext uri="{9D8B030D-6E8A-4147-A177-3AD203B41FA5}">
                      <a16:colId xmlns:a16="http://schemas.microsoft.com/office/drawing/2014/main" val="2499108044"/>
                    </a:ext>
                  </a:extLst>
                </a:gridCol>
                <a:gridCol w="333298">
                  <a:extLst>
                    <a:ext uri="{9D8B030D-6E8A-4147-A177-3AD203B41FA5}">
                      <a16:colId xmlns:a16="http://schemas.microsoft.com/office/drawing/2014/main" val="1298956234"/>
                    </a:ext>
                  </a:extLst>
                </a:gridCol>
                <a:gridCol w="333298">
                  <a:extLst>
                    <a:ext uri="{9D8B030D-6E8A-4147-A177-3AD203B41FA5}">
                      <a16:colId xmlns:a16="http://schemas.microsoft.com/office/drawing/2014/main" val="3780139225"/>
                    </a:ext>
                  </a:extLst>
                </a:gridCol>
                <a:gridCol w="333298">
                  <a:extLst>
                    <a:ext uri="{9D8B030D-6E8A-4147-A177-3AD203B41FA5}">
                      <a16:colId xmlns:a16="http://schemas.microsoft.com/office/drawing/2014/main" val="1871336168"/>
                    </a:ext>
                  </a:extLst>
                </a:gridCol>
                <a:gridCol w="333298">
                  <a:extLst>
                    <a:ext uri="{9D8B030D-6E8A-4147-A177-3AD203B41FA5}">
                      <a16:colId xmlns:a16="http://schemas.microsoft.com/office/drawing/2014/main" val="1921686820"/>
                    </a:ext>
                  </a:extLst>
                </a:gridCol>
                <a:gridCol w="333298">
                  <a:extLst>
                    <a:ext uri="{9D8B030D-6E8A-4147-A177-3AD203B41FA5}">
                      <a16:colId xmlns:a16="http://schemas.microsoft.com/office/drawing/2014/main" val="4187697722"/>
                    </a:ext>
                  </a:extLst>
                </a:gridCol>
              </a:tblGrid>
              <a:tr h="300963">
                <a:tc>
                  <a:txBody>
                    <a:bodyPr/>
                    <a:lstStyle/>
                    <a:p>
                      <a:pPr algn="l" fontAlgn="base">
                        <a:lnSpc>
                          <a:spcPts val="1350"/>
                        </a:lnSpc>
                      </a:pPr>
                      <a:endParaRPr lang="en-US" sz="1100" b="0" i="0">
                        <a:solidFill>
                          <a:srgbClr val="000000"/>
                        </a:solidFill>
                        <a:effectLst/>
                        <a:latin typeface="Calibri" panose="020F0502020204030204" pitchFamily="34" charset="0"/>
                      </a:endParaRPr>
                    </a:p>
                  </a:txBody>
                  <a:tcPr marL="9525" marR="9525" marT="9525" anchor="b">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gridSpan="5">
                  <a:txBody>
                    <a:bodyPr/>
                    <a:lstStyle/>
                    <a:p>
                      <a:pPr algn="ctr" fontAlgn="base">
                        <a:lnSpc>
                          <a:spcPts val="1650"/>
                        </a:lnSpc>
                      </a:pPr>
                      <a:r>
                        <a:rPr lang="en-US" sz="1400" b="1" i="0">
                          <a:solidFill>
                            <a:srgbClr val="000000"/>
                          </a:solidFill>
                          <a:effectLst/>
                          <a:latin typeface="Calibri"/>
                        </a:rPr>
                        <a:t>Unmitigated Risks</a:t>
                      </a:r>
                      <a:endParaRPr lang="en-US" b="0" i="0">
                        <a:solidFill>
                          <a:srgbClr val="000000"/>
                        </a:solidFill>
                        <a:effectLst/>
                        <a:latin typeface="Calibri"/>
                      </a:endParaRPr>
                    </a:p>
                  </a:txBody>
                  <a:tcPr marL="9525" marR="9525" marT="9525" anchor="b">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11739"/>
                  </a:ext>
                </a:extLst>
              </a:tr>
              <a:tr h="311712">
                <a:tc>
                  <a:txBody>
                    <a:bodyPr/>
                    <a:lstStyle/>
                    <a:p>
                      <a:pPr algn="r" fontAlgn="base">
                        <a:lnSpc>
                          <a:spcPts val="1350"/>
                        </a:lnSpc>
                      </a:pPr>
                      <a:r>
                        <a:rPr lang="en-US" sz="1100" b="0" i="0">
                          <a:solidFill>
                            <a:srgbClr val="000000"/>
                          </a:solidFill>
                          <a:effectLst/>
                          <a:latin typeface="Calibri"/>
                        </a:rPr>
                        <a:t>5</a:t>
                      </a:r>
                      <a:endParaRPr lang="en-US" b="0" i="0">
                        <a:solidFill>
                          <a:srgbClr val="000000"/>
                        </a:solidFill>
                        <a:effectLst/>
                        <a:latin typeface="Calibri"/>
                      </a:endParaRPr>
                    </a:p>
                  </a:txBody>
                  <a:tcPr marL="9525" marR="9525" marT="9525" anchor="ctr">
                    <a:lnL w="9525"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lnSpc>
                          <a:spcPts val="1350"/>
                        </a:lnSpc>
                      </a:pPr>
                      <a:r>
                        <a:rPr lang="en-US" sz="1100" b="0" i="0">
                          <a:solidFill>
                            <a:srgbClr val="000000"/>
                          </a:solidFill>
                          <a:effectLst/>
                          <a:latin typeface="Calibri"/>
                        </a:rPr>
                        <a:t>1</a:t>
                      </a:r>
                      <a:endParaRPr lang="en-US" b="0" i="0">
                        <a:solidFill>
                          <a:srgbClr val="000000"/>
                        </a:solidFill>
                        <a:effectLst/>
                        <a:latin typeface="Calibri"/>
                      </a:endParaRPr>
                    </a:p>
                  </a:txBody>
                  <a:tcPr marL="9525" marR="9525"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00"/>
                    </a:solidFill>
                  </a:tcPr>
                </a:tc>
                <a:tc>
                  <a:txBody>
                    <a:bodyPr/>
                    <a:lstStyle/>
                    <a:p>
                      <a:pPr algn="ctr" fontAlgn="base">
                        <a:lnSpc>
                          <a:spcPts val="1350"/>
                        </a:lnSpc>
                      </a:pPr>
                      <a:r>
                        <a:rPr lang="en-US" sz="1100" b="0" i="0">
                          <a:solidFill>
                            <a:srgbClr val="000000"/>
                          </a:solidFill>
                          <a:effectLst/>
                          <a:latin typeface="Calibri"/>
                        </a:rPr>
                        <a:t>0</a:t>
                      </a:r>
                      <a:endParaRPr lang="en-US" b="0" i="0">
                        <a:solidFill>
                          <a:srgbClr val="000000"/>
                        </a:solidFill>
                        <a:effectLst/>
                        <a:latin typeface="Calibri"/>
                      </a:endParaRPr>
                    </a:p>
                  </a:txBody>
                  <a:tcPr marL="9525" marR="9525"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00"/>
                    </a:solidFill>
                  </a:tcPr>
                </a:tc>
                <a:tc>
                  <a:txBody>
                    <a:bodyPr/>
                    <a:lstStyle/>
                    <a:p>
                      <a:pPr algn="ctr" fontAlgn="base">
                        <a:lnSpc>
                          <a:spcPts val="1350"/>
                        </a:lnSpc>
                      </a:pPr>
                      <a:r>
                        <a:rPr lang="en-US" sz="1100" b="0" i="0">
                          <a:solidFill>
                            <a:srgbClr val="000000"/>
                          </a:solidFill>
                          <a:effectLst/>
                          <a:latin typeface="Calibri"/>
                        </a:rPr>
                        <a:t>0</a:t>
                      </a:r>
                      <a:endParaRPr lang="en-US" b="0" i="0">
                        <a:solidFill>
                          <a:srgbClr val="000000"/>
                        </a:solidFill>
                        <a:effectLst/>
                        <a:latin typeface="Calibri"/>
                      </a:endParaRPr>
                    </a:p>
                  </a:txBody>
                  <a:tcPr marL="9525" marR="9525"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0000"/>
                    </a:solidFill>
                  </a:tcPr>
                </a:tc>
                <a:tc>
                  <a:txBody>
                    <a:bodyPr/>
                    <a:lstStyle/>
                    <a:p>
                      <a:pPr algn="ctr" fontAlgn="base">
                        <a:lnSpc>
                          <a:spcPts val="1350"/>
                        </a:lnSpc>
                      </a:pPr>
                      <a:r>
                        <a:rPr lang="en-US" sz="1100" b="0" i="0">
                          <a:solidFill>
                            <a:srgbClr val="000000"/>
                          </a:solidFill>
                          <a:effectLst/>
                          <a:latin typeface="Calibri"/>
                        </a:rPr>
                        <a:t>0</a:t>
                      </a:r>
                      <a:endParaRPr lang="en-US" b="0" i="0">
                        <a:solidFill>
                          <a:srgbClr val="000000"/>
                        </a:solidFill>
                        <a:effectLst/>
                        <a:latin typeface="Calibri"/>
                      </a:endParaRPr>
                    </a:p>
                  </a:txBody>
                  <a:tcPr marL="9525" marR="9525"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0000"/>
                    </a:solidFill>
                  </a:tcPr>
                </a:tc>
                <a:tc>
                  <a:txBody>
                    <a:bodyPr/>
                    <a:lstStyle/>
                    <a:p>
                      <a:pPr algn="ctr" fontAlgn="base">
                        <a:lnSpc>
                          <a:spcPts val="1350"/>
                        </a:lnSpc>
                      </a:pPr>
                      <a:r>
                        <a:rPr lang="en-US" sz="1100" b="0" i="0">
                          <a:solidFill>
                            <a:srgbClr val="000000"/>
                          </a:solidFill>
                          <a:effectLst/>
                          <a:latin typeface="Calibri"/>
                        </a:rPr>
                        <a:t>0</a:t>
                      </a:r>
                      <a:endParaRPr lang="en-US" b="0" i="0">
                        <a:solidFill>
                          <a:srgbClr val="000000"/>
                        </a:solidFill>
                        <a:effectLst/>
                        <a:latin typeface="Calibri"/>
                      </a:endParaRPr>
                    </a:p>
                  </a:txBody>
                  <a:tcPr marL="9525" marR="9525"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4042953020"/>
                  </a:ext>
                </a:extLst>
              </a:tr>
              <a:tr h="311712">
                <a:tc>
                  <a:txBody>
                    <a:bodyPr/>
                    <a:lstStyle/>
                    <a:p>
                      <a:pPr algn="r" fontAlgn="base">
                        <a:lnSpc>
                          <a:spcPts val="1350"/>
                        </a:lnSpc>
                      </a:pPr>
                      <a:r>
                        <a:rPr lang="en-US" sz="1100" b="0" i="0">
                          <a:solidFill>
                            <a:srgbClr val="000000"/>
                          </a:solidFill>
                          <a:effectLst/>
                          <a:latin typeface="Calibri"/>
                        </a:rPr>
                        <a:t>4</a:t>
                      </a:r>
                      <a:endParaRPr lang="en-US" b="0" i="0">
                        <a:solidFill>
                          <a:srgbClr val="000000"/>
                        </a:solidFill>
                        <a:effectLst/>
                        <a:latin typeface="Calibri"/>
                      </a:endParaRPr>
                    </a:p>
                  </a:txBody>
                  <a:tcPr marL="9525" marR="9525" marT="9525" anchor="ctr">
                    <a:lnL w="9525"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lnSpc>
                          <a:spcPts val="1350"/>
                        </a:lnSpc>
                      </a:pPr>
                      <a:r>
                        <a:rPr lang="en-US" sz="1100" b="0" i="0">
                          <a:solidFill>
                            <a:srgbClr val="000000"/>
                          </a:solidFill>
                          <a:effectLst/>
                          <a:latin typeface="Calibri"/>
                        </a:rPr>
                        <a:t>0</a:t>
                      </a:r>
                      <a:endParaRPr lang="en-US" b="0" i="0">
                        <a:solidFill>
                          <a:srgbClr val="000000"/>
                        </a:solidFill>
                        <a:effectLst/>
                        <a:latin typeface="Calibri"/>
                      </a:endParaRPr>
                    </a:p>
                  </a:txBody>
                  <a:tcPr marL="9525" marR="9525"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CC00"/>
                    </a:solidFill>
                  </a:tcPr>
                </a:tc>
                <a:tc>
                  <a:txBody>
                    <a:bodyPr/>
                    <a:lstStyle/>
                    <a:p>
                      <a:pPr algn="ctr" fontAlgn="base">
                        <a:lnSpc>
                          <a:spcPts val="1350"/>
                        </a:lnSpc>
                      </a:pPr>
                      <a:r>
                        <a:rPr lang="en-US" sz="1100" b="0" i="0">
                          <a:solidFill>
                            <a:srgbClr val="000000"/>
                          </a:solidFill>
                          <a:effectLst/>
                          <a:latin typeface="Calibri"/>
                        </a:rPr>
                        <a:t>0</a:t>
                      </a:r>
                      <a:endParaRPr lang="en-US" b="0" i="0">
                        <a:solidFill>
                          <a:srgbClr val="000000"/>
                        </a:solidFill>
                        <a:effectLst/>
                        <a:latin typeface="Calibri"/>
                      </a:endParaRPr>
                    </a:p>
                  </a:txBody>
                  <a:tcPr marL="9525" marR="9525"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00"/>
                    </a:solidFill>
                  </a:tcPr>
                </a:tc>
                <a:tc>
                  <a:txBody>
                    <a:bodyPr/>
                    <a:lstStyle/>
                    <a:p>
                      <a:pPr algn="ctr" fontAlgn="base">
                        <a:lnSpc>
                          <a:spcPts val="1350"/>
                        </a:lnSpc>
                      </a:pPr>
                      <a:r>
                        <a:rPr lang="en-US" sz="1100" b="0" i="0">
                          <a:solidFill>
                            <a:srgbClr val="000000"/>
                          </a:solidFill>
                          <a:effectLst/>
                          <a:latin typeface="Calibri"/>
                        </a:rPr>
                        <a:t>0</a:t>
                      </a:r>
                      <a:endParaRPr lang="en-US" b="0" i="0">
                        <a:solidFill>
                          <a:srgbClr val="000000"/>
                        </a:solidFill>
                        <a:effectLst/>
                        <a:latin typeface="Calibri"/>
                      </a:endParaRPr>
                    </a:p>
                  </a:txBody>
                  <a:tcPr marL="9525" marR="9525"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00"/>
                    </a:solidFill>
                  </a:tcPr>
                </a:tc>
                <a:tc>
                  <a:txBody>
                    <a:bodyPr/>
                    <a:lstStyle/>
                    <a:p>
                      <a:pPr algn="ctr" fontAlgn="base">
                        <a:lnSpc>
                          <a:spcPts val="1350"/>
                        </a:lnSpc>
                      </a:pPr>
                      <a:r>
                        <a:rPr lang="en-US" sz="1100" b="0" i="0">
                          <a:solidFill>
                            <a:srgbClr val="000000"/>
                          </a:solidFill>
                          <a:effectLst/>
                          <a:latin typeface="Calibri"/>
                        </a:rPr>
                        <a:t>0</a:t>
                      </a:r>
                      <a:endParaRPr lang="en-US" b="0" i="0">
                        <a:solidFill>
                          <a:srgbClr val="000000"/>
                        </a:solidFill>
                        <a:effectLst/>
                        <a:latin typeface="Calibri"/>
                      </a:endParaRPr>
                    </a:p>
                  </a:txBody>
                  <a:tcPr marL="9525" marR="9525"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0000"/>
                    </a:solidFill>
                  </a:tcPr>
                </a:tc>
                <a:tc>
                  <a:txBody>
                    <a:bodyPr/>
                    <a:lstStyle/>
                    <a:p>
                      <a:pPr algn="ctr" fontAlgn="base">
                        <a:lnSpc>
                          <a:spcPts val="1350"/>
                        </a:lnSpc>
                      </a:pPr>
                      <a:r>
                        <a:rPr lang="en-US" sz="1100" b="0" i="0">
                          <a:solidFill>
                            <a:srgbClr val="000000"/>
                          </a:solidFill>
                          <a:effectLst/>
                          <a:latin typeface="Calibri"/>
                        </a:rPr>
                        <a:t>1</a:t>
                      </a:r>
                      <a:endParaRPr lang="en-US" b="0" i="0">
                        <a:solidFill>
                          <a:srgbClr val="000000"/>
                        </a:solidFill>
                        <a:effectLst/>
                        <a:latin typeface="Calibri"/>
                      </a:endParaRPr>
                    </a:p>
                  </a:txBody>
                  <a:tcPr marL="9525" marR="9525"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3654221466"/>
                  </a:ext>
                </a:extLst>
              </a:tr>
              <a:tr h="311712">
                <a:tc>
                  <a:txBody>
                    <a:bodyPr/>
                    <a:lstStyle/>
                    <a:p>
                      <a:pPr algn="r" fontAlgn="base">
                        <a:lnSpc>
                          <a:spcPts val="1350"/>
                        </a:lnSpc>
                      </a:pPr>
                      <a:r>
                        <a:rPr lang="en-US" sz="1100" b="0" i="0">
                          <a:solidFill>
                            <a:srgbClr val="000000"/>
                          </a:solidFill>
                          <a:effectLst/>
                          <a:latin typeface="Calibri"/>
                        </a:rPr>
                        <a:t>3</a:t>
                      </a:r>
                      <a:endParaRPr lang="en-US" b="0" i="0">
                        <a:solidFill>
                          <a:srgbClr val="000000"/>
                        </a:solidFill>
                        <a:effectLst/>
                        <a:latin typeface="Calibri"/>
                      </a:endParaRPr>
                    </a:p>
                  </a:txBody>
                  <a:tcPr marL="9525" marR="9525" marT="9525" anchor="ctr">
                    <a:lnL w="9525"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lnSpc>
                          <a:spcPts val="1350"/>
                        </a:lnSpc>
                      </a:pPr>
                      <a:r>
                        <a:rPr lang="en-US" sz="1100" b="0" i="0">
                          <a:solidFill>
                            <a:srgbClr val="000000"/>
                          </a:solidFill>
                          <a:effectLst/>
                          <a:latin typeface="Calibri"/>
                        </a:rPr>
                        <a:t>0</a:t>
                      </a:r>
                      <a:endParaRPr lang="en-US" b="0" i="0">
                        <a:solidFill>
                          <a:srgbClr val="000000"/>
                        </a:solidFill>
                        <a:effectLst/>
                        <a:latin typeface="Calibri"/>
                      </a:endParaRPr>
                    </a:p>
                  </a:txBody>
                  <a:tcPr marL="9525" marR="9525"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CC00"/>
                    </a:solidFill>
                  </a:tcPr>
                </a:tc>
                <a:tc>
                  <a:txBody>
                    <a:bodyPr/>
                    <a:lstStyle/>
                    <a:p>
                      <a:pPr algn="ctr" fontAlgn="base">
                        <a:lnSpc>
                          <a:spcPts val="1350"/>
                        </a:lnSpc>
                      </a:pPr>
                      <a:r>
                        <a:rPr lang="en-US" sz="1100" b="0" i="0">
                          <a:solidFill>
                            <a:srgbClr val="000000"/>
                          </a:solidFill>
                          <a:effectLst/>
                          <a:latin typeface="Calibri"/>
                        </a:rPr>
                        <a:t>0</a:t>
                      </a:r>
                      <a:endParaRPr lang="en-US" b="0" i="0">
                        <a:solidFill>
                          <a:srgbClr val="000000"/>
                        </a:solidFill>
                        <a:effectLst/>
                        <a:latin typeface="Calibri"/>
                      </a:endParaRPr>
                    </a:p>
                  </a:txBody>
                  <a:tcPr marL="9525" marR="9525"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CC00"/>
                    </a:solidFill>
                  </a:tcPr>
                </a:tc>
                <a:tc>
                  <a:txBody>
                    <a:bodyPr/>
                    <a:lstStyle/>
                    <a:p>
                      <a:pPr algn="ctr" fontAlgn="base">
                        <a:lnSpc>
                          <a:spcPts val="1350"/>
                        </a:lnSpc>
                      </a:pPr>
                      <a:r>
                        <a:rPr lang="en-US" sz="1100" b="0" i="0">
                          <a:solidFill>
                            <a:srgbClr val="000000"/>
                          </a:solidFill>
                          <a:effectLst/>
                          <a:latin typeface="Calibri"/>
                        </a:rPr>
                        <a:t>1</a:t>
                      </a:r>
                      <a:endParaRPr lang="en-US" b="0" i="0">
                        <a:solidFill>
                          <a:srgbClr val="000000"/>
                        </a:solidFill>
                        <a:effectLst/>
                        <a:latin typeface="Calibri"/>
                      </a:endParaRPr>
                    </a:p>
                  </a:txBody>
                  <a:tcPr marL="9525" marR="9525"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00"/>
                    </a:solidFill>
                  </a:tcPr>
                </a:tc>
                <a:tc>
                  <a:txBody>
                    <a:bodyPr/>
                    <a:lstStyle/>
                    <a:p>
                      <a:pPr algn="ctr" fontAlgn="base">
                        <a:lnSpc>
                          <a:spcPts val="1350"/>
                        </a:lnSpc>
                      </a:pPr>
                      <a:r>
                        <a:rPr lang="en-US" sz="1100" b="0" i="0">
                          <a:solidFill>
                            <a:srgbClr val="000000"/>
                          </a:solidFill>
                          <a:effectLst/>
                          <a:latin typeface="Calibri"/>
                        </a:rPr>
                        <a:t>1</a:t>
                      </a:r>
                      <a:endParaRPr lang="en-US" b="0" i="0">
                        <a:solidFill>
                          <a:srgbClr val="000000"/>
                        </a:solidFill>
                        <a:effectLst/>
                        <a:latin typeface="Calibri"/>
                      </a:endParaRPr>
                    </a:p>
                  </a:txBody>
                  <a:tcPr marL="9525" marR="9525"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00"/>
                    </a:solidFill>
                  </a:tcPr>
                </a:tc>
                <a:tc>
                  <a:txBody>
                    <a:bodyPr/>
                    <a:lstStyle/>
                    <a:p>
                      <a:pPr algn="ctr" fontAlgn="base">
                        <a:lnSpc>
                          <a:spcPts val="1350"/>
                        </a:lnSpc>
                      </a:pPr>
                      <a:r>
                        <a:rPr lang="en-US" sz="1100" b="0" i="0">
                          <a:solidFill>
                            <a:srgbClr val="000000"/>
                          </a:solidFill>
                          <a:effectLst/>
                          <a:latin typeface="Calibri"/>
                        </a:rPr>
                        <a:t>1</a:t>
                      </a:r>
                      <a:endParaRPr lang="en-US" b="0" i="0">
                        <a:solidFill>
                          <a:srgbClr val="000000"/>
                        </a:solidFill>
                        <a:effectLst/>
                        <a:latin typeface="Calibri"/>
                      </a:endParaRPr>
                    </a:p>
                  </a:txBody>
                  <a:tcPr marL="9525" marR="9525"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1635941317"/>
                  </a:ext>
                </a:extLst>
              </a:tr>
              <a:tr h="311712">
                <a:tc>
                  <a:txBody>
                    <a:bodyPr/>
                    <a:lstStyle/>
                    <a:p>
                      <a:pPr algn="r" fontAlgn="base">
                        <a:lnSpc>
                          <a:spcPts val="1350"/>
                        </a:lnSpc>
                      </a:pPr>
                      <a:r>
                        <a:rPr lang="en-US" sz="1100" b="0" i="0">
                          <a:solidFill>
                            <a:srgbClr val="000000"/>
                          </a:solidFill>
                          <a:effectLst/>
                          <a:latin typeface="Calibri"/>
                        </a:rPr>
                        <a:t>2</a:t>
                      </a:r>
                      <a:endParaRPr lang="en-US" b="0" i="0">
                        <a:solidFill>
                          <a:srgbClr val="000000"/>
                        </a:solidFill>
                        <a:effectLst/>
                        <a:latin typeface="Calibri"/>
                      </a:endParaRPr>
                    </a:p>
                  </a:txBody>
                  <a:tcPr marL="9525" marR="9525" marT="9525" anchor="ctr">
                    <a:lnL w="9525"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lnSpc>
                          <a:spcPts val="1350"/>
                        </a:lnSpc>
                      </a:pPr>
                      <a:r>
                        <a:rPr lang="en-US" sz="1100" b="0" i="0">
                          <a:solidFill>
                            <a:srgbClr val="000000"/>
                          </a:solidFill>
                          <a:effectLst/>
                          <a:latin typeface="Calibri"/>
                        </a:rPr>
                        <a:t>0</a:t>
                      </a:r>
                      <a:endParaRPr lang="en-US" b="0" i="0">
                        <a:solidFill>
                          <a:srgbClr val="000000"/>
                        </a:solidFill>
                        <a:effectLst/>
                        <a:latin typeface="Calibri"/>
                      </a:endParaRPr>
                    </a:p>
                  </a:txBody>
                  <a:tcPr marL="9525" marR="9525"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CC00"/>
                    </a:solidFill>
                  </a:tcPr>
                </a:tc>
                <a:tc>
                  <a:txBody>
                    <a:bodyPr/>
                    <a:lstStyle/>
                    <a:p>
                      <a:pPr algn="ctr" fontAlgn="base">
                        <a:lnSpc>
                          <a:spcPts val="1350"/>
                        </a:lnSpc>
                      </a:pPr>
                      <a:r>
                        <a:rPr lang="en-US" sz="1100" b="0" i="0">
                          <a:solidFill>
                            <a:srgbClr val="000000"/>
                          </a:solidFill>
                          <a:effectLst/>
                          <a:latin typeface="Calibri"/>
                        </a:rPr>
                        <a:t>1</a:t>
                      </a:r>
                      <a:endParaRPr lang="en-US" b="0" i="0">
                        <a:solidFill>
                          <a:srgbClr val="000000"/>
                        </a:solidFill>
                        <a:effectLst/>
                        <a:latin typeface="Calibri"/>
                      </a:endParaRPr>
                    </a:p>
                  </a:txBody>
                  <a:tcPr marL="9525" marR="9525"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CC00"/>
                    </a:solidFill>
                  </a:tcPr>
                </a:tc>
                <a:tc>
                  <a:txBody>
                    <a:bodyPr/>
                    <a:lstStyle/>
                    <a:p>
                      <a:pPr algn="ctr" fontAlgn="base">
                        <a:lnSpc>
                          <a:spcPts val="1350"/>
                        </a:lnSpc>
                      </a:pPr>
                      <a:r>
                        <a:rPr lang="en-US" sz="1100" b="0" i="0">
                          <a:solidFill>
                            <a:srgbClr val="000000"/>
                          </a:solidFill>
                          <a:effectLst/>
                          <a:latin typeface="Calibri"/>
                        </a:rPr>
                        <a:t>1</a:t>
                      </a:r>
                      <a:endParaRPr lang="en-US" b="0" i="0">
                        <a:solidFill>
                          <a:srgbClr val="000000"/>
                        </a:solidFill>
                        <a:effectLst/>
                        <a:latin typeface="Calibri"/>
                      </a:endParaRPr>
                    </a:p>
                  </a:txBody>
                  <a:tcPr marL="9525" marR="9525"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CC00"/>
                    </a:solidFill>
                  </a:tcPr>
                </a:tc>
                <a:tc>
                  <a:txBody>
                    <a:bodyPr/>
                    <a:lstStyle/>
                    <a:p>
                      <a:pPr algn="ctr" fontAlgn="base">
                        <a:lnSpc>
                          <a:spcPts val="1350"/>
                        </a:lnSpc>
                      </a:pPr>
                      <a:r>
                        <a:rPr lang="en-US" sz="1100" b="0" i="0">
                          <a:solidFill>
                            <a:srgbClr val="000000"/>
                          </a:solidFill>
                          <a:effectLst/>
                          <a:latin typeface="Calibri"/>
                        </a:rPr>
                        <a:t>1</a:t>
                      </a:r>
                      <a:endParaRPr lang="en-US" b="0" i="0">
                        <a:solidFill>
                          <a:srgbClr val="000000"/>
                        </a:solidFill>
                        <a:effectLst/>
                        <a:latin typeface="Calibri"/>
                      </a:endParaRPr>
                    </a:p>
                  </a:txBody>
                  <a:tcPr marL="9525" marR="9525"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00"/>
                    </a:solidFill>
                  </a:tcPr>
                </a:tc>
                <a:tc>
                  <a:txBody>
                    <a:bodyPr/>
                    <a:lstStyle/>
                    <a:p>
                      <a:pPr algn="ctr" fontAlgn="base">
                        <a:lnSpc>
                          <a:spcPts val="1350"/>
                        </a:lnSpc>
                      </a:pPr>
                      <a:r>
                        <a:rPr lang="en-US" sz="1100" b="0" i="0">
                          <a:solidFill>
                            <a:srgbClr val="000000"/>
                          </a:solidFill>
                          <a:effectLst/>
                          <a:latin typeface="Calibri"/>
                        </a:rPr>
                        <a:t>1</a:t>
                      </a:r>
                      <a:endParaRPr lang="en-US" b="0" i="0">
                        <a:solidFill>
                          <a:srgbClr val="000000"/>
                        </a:solidFill>
                        <a:effectLst/>
                        <a:latin typeface="Calibri"/>
                      </a:endParaRPr>
                    </a:p>
                  </a:txBody>
                  <a:tcPr marL="9525" marR="9525"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700543094"/>
                  </a:ext>
                </a:extLst>
              </a:tr>
              <a:tr h="311712">
                <a:tc>
                  <a:txBody>
                    <a:bodyPr/>
                    <a:lstStyle/>
                    <a:p>
                      <a:pPr algn="r" fontAlgn="base">
                        <a:lnSpc>
                          <a:spcPts val="1350"/>
                        </a:lnSpc>
                      </a:pPr>
                      <a:r>
                        <a:rPr lang="en-US" sz="1100" b="0" i="0">
                          <a:solidFill>
                            <a:srgbClr val="000000"/>
                          </a:solidFill>
                          <a:effectLst/>
                          <a:latin typeface="Calibri"/>
                        </a:rPr>
                        <a:t>1</a:t>
                      </a:r>
                      <a:endParaRPr lang="en-US" b="0" i="0">
                        <a:solidFill>
                          <a:srgbClr val="000000"/>
                        </a:solidFill>
                        <a:effectLst/>
                        <a:latin typeface="Calibri"/>
                      </a:endParaRPr>
                    </a:p>
                  </a:txBody>
                  <a:tcPr marL="9525" marR="9525" marT="9525" anchor="ctr">
                    <a:lnL w="9525"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lnSpc>
                          <a:spcPts val="1350"/>
                        </a:lnSpc>
                      </a:pPr>
                      <a:r>
                        <a:rPr lang="en-US" sz="1100" b="0" i="0">
                          <a:solidFill>
                            <a:srgbClr val="000000"/>
                          </a:solidFill>
                          <a:effectLst/>
                          <a:latin typeface="Calibri"/>
                        </a:rPr>
                        <a:t>0</a:t>
                      </a:r>
                      <a:endParaRPr lang="en-US" b="0" i="0">
                        <a:solidFill>
                          <a:srgbClr val="000000"/>
                        </a:solidFill>
                        <a:effectLst/>
                        <a:latin typeface="Calibri"/>
                      </a:endParaRPr>
                    </a:p>
                  </a:txBody>
                  <a:tcPr marL="9525" marR="9525"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CC00"/>
                    </a:solidFill>
                  </a:tcPr>
                </a:tc>
                <a:tc>
                  <a:txBody>
                    <a:bodyPr/>
                    <a:lstStyle/>
                    <a:p>
                      <a:pPr algn="ctr" fontAlgn="base">
                        <a:lnSpc>
                          <a:spcPts val="1350"/>
                        </a:lnSpc>
                      </a:pPr>
                      <a:r>
                        <a:rPr lang="en-US" sz="1100" b="0" i="0">
                          <a:solidFill>
                            <a:srgbClr val="000000"/>
                          </a:solidFill>
                          <a:effectLst/>
                          <a:latin typeface="Calibri"/>
                        </a:rPr>
                        <a:t>0</a:t>
                      </a:r>
                      <a:endParaRPr lang="en-US" b="0" i="0">
                        <a:solidFill>
                          <a:srgbClr val="000000"/>
                        </a:solidFill>
                        <a:effectLst/>
                        <a:latin typeface="Calibri"/>
                      </a:endParaRPr>
                    </a:p>
                  </a:txBody>
                  <a:tcPr marL="9525" marR="9525"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CC00"/>
                    </a:solidFill>
                  </a:tcPr>
                </a:tc>
                <a:tc>
                  <a:txBody>
                    <a:bodyPr/>
                    <a:lstStyle/>
                    <a:p>
                      <a:pPr algn="ctr" fontAlgn="base">
                        <a:lnSpc>
                          <a:spcPts val="1350"/>
                        </a:lnSpc>
                      </a:pPr>
                      <a:r>
                        <a:rPr lang="en-US" sz="1100" b="0" i="0">
                          <a:solidFill>
                            <a:srgbClr val="000000"/>
                          </a:solidFill>
                          <a:effectLst/>
                          <a:latin typeface="Calibri"/>
                        </a:rPr>
                        <a:t>0</a:t>
                      </a:r>
                      <a:endParaRPr lang="en-US" b="0" i="0">
                        <a:solidFill>
                          <a:srgbClr val="000000"/>
                        </a:solidFill>
                        <a:effectLst/>
                        <a:latin typeface="Calibri"/>
                      </a:endParaRPr>
                    </a:p>
                  </a:txBody>
                  <a:tcPr marL="9525" marR="9525"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CC00"/>
                    </a:solidFill>
                  </a:tcPr>
                </a:tc>
                <a:tc>
                  <a:txBody>
                    <a:bodyPr/>
                    <a:lstStyle/>
                    <a:p>
                      <a:pPr algn="ctr" fontAlgn="base">
                        <a:lnSpc>
                          <a:spcPts val="1350"/>
                        </a:lnSpc>
                      </a:pPr>
                      <a:r>
                        <a:rPr lang="en-US" sz="1100" b="0" i="0">
                          <a:solidFill>
                            <a:srgbClr val="000000"/>
                          </a:solidFill>
                          <a:effectLst/>
                          <a:latin typeface="Calibri"/>
                        </a:rPr>
                        <a:t>1</a:t>
                      </a:r>
                      <a:endParaRPr lang="en-US" b="0" i="0">
                        <a:solidFill>
                          <a:srgbClr val="000000"/>
                        </a:solidFill>
                        <a:effectLst/>
                        <a:latin typeface="Calibri"/>
                      </a:endParaRPr>
                    </a:p>
                  </a:txBody>
                  <a:tcPr marL="9525" marR="9525"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CC00"/>
                    </a:solidFill>
                  </a:tcPr>
                </a:tc>
                <a:tc>
                  <a:txBody>
                    <a:bodyPr/>
                    <a:lstStyle/>
                    <a:p>
                      <a:pPr algn="ctr" fontAlgn="base">
                        <a:lnSpc>
                          <a:spcPts val="1350"/>
                        </a:lnSpc>
                      </a:pPr>
                      <a:r>
                        <a:rPr lang="en-US" sz="1100" b="0" i="0">
                          <a:solidFill>
                            <a:srgbClr val="000000"/>
                          </a:solidFill>
                          <a:effectLst/>
                          <a:latin typeface="Calibri"/>
                        </a:rPr>
                        <a:t>0</a:t>
                      </a:r>
                      <a:endParaRPr lang="en-US" b="0" i="0">
                        <a:solidFill>
                          <a:srgbClr val="000000"/>
                        </a:solidFill>
                        <a:effectLst/>
                        <a:latin typeface="Calibri"/>
                      </a:endParaRPr>
                    </a:p>
                  </a:txBody>
                  <a:tcPr marL="9525" marR="9525"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719773201"/>
                  </a:ext>
                </a:extLst>
              </a:tr>
              <a:tr h="268717">
                <a:tc>
                  <a:txBody>
                    <a:bodyPr/>
                    <a:lstStyle/>
                    <a:p>
                      <a:pPr algn="l" fontAlgn="base">
                        <a:lnSpc>
                          <a:spcPts val="1350"/>
                        </a:lnSpc>
                      </a:pPr>
                      <a:endParaRPr lang="en-US" sz="1100" b="0" i="0">
                        <a:solidFill>
                          <a:srgbClr val="000000"/>
                        </a:solidFill>
                        <a:effectLst/>
                        <a:latin typeface="Calibri" panose="020F0502020204030204" pitchFamily="34" charset="0"/>
                      </a:endParaRPr>
                    </a:p>
                  </a:txBody>
                  <a:tcPr marL="9525" marR="9525" marT="9525" anchor="b">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lnSpc>
                          <a:spcPts val="1350"/>
                        </a:lnSpc>
                      </a:pPr>
                      <a:r>
                        <a:rPr lang="en-US" sz="1100" b="0" i="0">
                          <a:solidFill>
                            <a:srgbClr val="000000"/>
                          </a:solidFill>
                          <a:effectLst/>
                          <a:latin typeface="Calibri"/>
                        </a:rPr>
                        <a:t>1</a:t>
                      </a:r>
                      <a:endParaRPr lang="en-US" b="0" i="0">
                        <a:solidFill>
                          <a:srgbClr val="000000"/>
                        </a:solidFill>
                        <a:effectLst/>
                        <a:latin typeface="Calibri"/>
                      </a:endParaRPr>
                    </a:p>
                  </a:txBody>
                  <a:tcPr marL="9525" marR="9525" marT="952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lnSpc>
                          <a:spcPts val="1350"/>
                        </a:lnSpc>
                      </a:pPr>
                      <a:r>
                        <a:rPr lang="en-US" sz="1100" b="0" i="0">
                          <a:solidFill>
                            <a:srgbClr val="000000"/>
                          </a:solidFill>
                          <a:effectLst/>
                          <a:latin typeface="Calibri"/>
                        </a:rPr>
                        <a:t>2</a:t>
                      </a:r>
                      <a:endParaRPr lang="en-US" b="0" i="0">
                        <a:solidFill>
                          <a:srgbClr val="000000"/>
                        </a:solidFill>
                        <a:effectLst/>
                        <a:latin typeface="Calibri"/>
                      </a:endParaRPr>
                    </a:p>
                  </a:txBody>
                  <a:tcPr marL="9525" marR="9525" marT="952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lnSpc>
                          <a:spcPts val="1350"/>
                        </a:lnSpc>
                      </a:pPr>
                      <a:r>
                        <a:rPr lang="en-US" sz="1100" b="0" i="0">
                          <a:solidFill>
                            <a:srgbClr val="000000"/>
                          </a:solidFill>
                          <a:effectLst/>
                          <a:latin typeface="Calibri"/>
                        </a:rPr>
                        <a:t>3</a:t>
                      </a:r>
                      <a:endParaRPr lang="en-US" b="0" i="0">
                        <a:solidFill>
                          <a:srgbClr val="000000"/>
                        </a:solidFill>
                        <a:effectLst/>
                        <a:latin typeface="Calibri"/>
                      </a:endParaRPr>
                    </a:p>
                  </a:txBody>
                  <a:tcPr marL="9525" marR="9525" marT="952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lnSpc>
                          <a:spcPts val="1350"/>
                        </a:lnSpc>
                      </a:pPr>
                      <a:r>
                        <a:rPr lang="en-US" sz="1100" b="0" i="0">
                          <a:solidFill>
                            <a:srgbClr val="000000"/>
                          </a:solidFill>
                          <a:effectLst/>
                          <a:latin typeface="Calibri"/>
                        </a:rPr>
                        <a:t>4</a:t>
                      </a:r>
                      <a:endParaRPr lang="en-US" b="0" i="0">
                        <a:solidFill>
                          <a:srgbClr val="000000"/>
                        </a:solidFill>
                        <a:effectLst/>
                        <a:latin typeface="Calibri"/>
                      </a:endParaRPr>
                    </a:p>
                  </a:txBody>
                  <a:tcPr marL="9525" marR="9525" marT="952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lnSpc>
                          <a:spcPts val="1350"/>
                        </a:lnSpc>
                      </a:pPr>
                      <a:r>
                        <a:rPr lang="en-US" sz="1100" b="0" i="0">
                          <a:solidFill>
                            <a:srgbClr val="000000"/>
                          </a:solidFill>
                          <a:effectLst/>
                          <a:latin typeface="Calibri"/>
                        </a:rPr>
                        <a:t>5</a:t>
                      </a:r>
                      <a:endParaRPr lang="en-US" b="0" i="0">
                        <a:solidFill>
                          <a:srgbClr val="000000"/>
                        </a:solidFill>
                        <a:effectLst/>
                        <a:latin typeface="Calibri"/>
                      </a:endParaRPr>
                    </a:p>
                  </a:txBody>
                  <a:tcPr marL="9525" marR="9525" marT="952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2717437059"/>
                  </a:ext>
                </a:extLst>
              </a:tr>
            </a:tbl>
          </a:graphicData>
        </a:graphic>
      </p:graphicFrame>
      <p:graphicFrame>
        <p:nvGraphicFramePr>
          <p:cNvPr id="8" name="Table 7">
            <a:extLst>
              <a:ext uri="{FF2B5EF4-FFF2-40B4-BE49-F238E27FC236}">
                <a16:creationId xmlns:a16="http://schemas.microsoft.com/office/drawing/2014/main" id="{A04C8E87-09E6-AEA1-C366-D7D63F303F90}"/>
              </a:ext>
            </a:extLst>
          </p:cNvPr>
          <p:cNvGraphicFramePr>
            <a:graphicFrameLocks noGrp="1"/>
          </p:cNvGraphicFramePr>
          <p:nvPr>
            <p:extLst>
              <p:ext uri="{D42A27DB-BD31-4B8C-83A1-F6EECF244321}">
                <p14:modId xmlns:p14="http://schemas.microsoft.com/office/powerpoint/2010/main" val="3364223827"/>
              </p:ext>
            </p:extLst>
          </p:nvPr>
        </p:nvGraphicFramePr>
        <p:xfrm>
          <a:off x="9777469" y="3709012"/>
          <a:ext cx="1876821" cy="1847885"/>
        </p:xfrm>
        <a:graphic>
          <a:graphicData uri="http://schemas.openxmlformats.org/drawingml/2006/table">
            <a:tbl>
              <a:tblPr bandRow="1">
                <a:tableStyleId>{5C22544A-7EE6-4342-B048-85BDC9FD1C3A}</a:tableStyleId>
              </a:tblPr>
              <a:tblGrid>
                <a:gridCol w="190401">
                  <a:extLst>
                    <a:ext uri="{9D8B030D-6E8A-4147-A177-3AD203B41FA5}">
                      <a16:colId xmlns:a16="http://schemas.microsoft.com/office/drawing/2014/main" val="118689908"/>
                    </a:ext>
                  </a:extLst>
                </a:gridCol>
                <a:gridCol w="337284">
                  <a:extLst>
                    <a:ext uri="{9D8B030D-6E8A-4147-A177-3AD203B41FA5}">
                      <a16:colId xmlns:a16="http://schemas.microsoft.com/office/drawing/2014/main" val="2770808797"/>
                    </a:ext>
                  </a:extLst>
                </a:gridCol>
                <a:gridCol w="337284">
                  <a:extLst>
                    <a:ext uri="{9D8B030D-6E8A-4147-A177-3AD203B41FA5}">
                      <a16:colId xmlns:a16="http://schemas.microsoft.com/office/drawing/2014/main" val="1389728243"/>
                    </a:ext>
                  </a:extLst>
                </a:gridCol>
                <a:gridCol w="337284">
                  <a:extLst>
                    <a:ext uri="{9D8B030D-6E8A-4147-A177-3AD203B41FA5}">
                      <a16:colId xmlns:a16="http://schemas.microsoft.com/office/drawing/2014/main" val="56715621"/>
                    </a:ext>
                  </a:extLst>
                </a:gridCol>
                <a:gridCol w="337284">
                  <a:extLst>
                    <a:ext uri="{9D8B030D-6E8A-4147-A177-3AD203B41FA5}">
                      <a16:colId xmlns:a16="http://schemas.microsoft.com/office/drawing/2014/main" val="3778403031"/>
                    </a:ext>
                  </a:extLst>
                </a:gridCol>
                <a:gridCol w="337284">
                  <a:extLst>
                    <a:ext uri="{9D8B030D-6E8A-4147-A177-3AD203B41FA5}">
                      <a16:colId xmlns:a16="http://schemas.microsoft.com/office/drawing/2014/main" val="1979050750"/>
                    </a:ext>
                  </a:extLst>
                </a:gridCol>
              </a:tblGrid>
              <a:tr h="290075">
                <a:tc>
                  <a:txBody>
                    <a:bodyPr/>
                    <a:lstStyle/>
                    <a:p>
                      <a:pPr fontAlgn="b"/>
                      <a:endParaRPr lang="en-US" sz="1100">
                        <a:effectLst/>
                        <a:latin typeface="Calibri" panose="020F0502020204030204" pitchFamily="34" charset="0"/>
                      </a:endParaRPr>
                    </a:p>
                  </a:txBody>
                  <a:tcPr marL="9525" marR="9525" marT="9525" anchor="b">
                    <a:lnL>
                      <a:noFill/>
                    </a:lnL>
                    <a:lnR>
                      <a:noFill/>
                    </a:lnR>
                    <a:lnT>
                      <a:noFill/>
                    </a:lnT>
                    <a:lnB>
                      <a:noFill/>
                    </a:lnB>
                    <a:noFill/>
                  </a:tcPr>
                </a:tc>
                <a:tc gridSpan="5">
                  <a:txBody>
                    <a:bodyPr/>
                    <a:lstStyle/>
                    <a:p>
                      <a:pPr algn="ctr" fontAlgn="b"/>
                      <a:r>
                        <a:rPr lang="en-US" sz="1400" b="1">
                          <a:effectLst/>
                          <a:latin typeface="Calibri" panose="020F0502020204030204" pitchFamily="34" charset="0"/>
                        </a:rPr>
                        <a:t>Mitigated Risks</a:t>
                      </a:r>
                    </a:p>
                  </a:txBody>
                  <a:tcPr marL="9525" marR="9525" marT="9525" anchor="b">
                    <a:lnL>
                      <a:noFill/>
                    </a:lnL>
                    <a:lnR>
                      <a:noFill/>
                    </a:lnR>
                    <a:lnT>
                      <a:noFill/>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77200367"/>
                  </a:ext>
                </a:extLst>
              </a:tr>
              <a:tr h="311562">
                <a:tc>
                  <a:txBody>
                    <a:bodyPr/>
                    <a:lstStyle/>
                    <a:p>
                      <a:pPr algn="r" fontAlgn="ctr"/>
                      <a:r>
                        <a:rPr lang="en-US" sz="1100">
                          <a:effectLst/>
                          <a:latin typeface="Calibri" panose="020F0502020204030204" pitchFamily="34" charset="0"/>
                        </a:rPr>
                        <a:t>5</a:t>
                      </a:r>
                    </a:p>
                  </a:txBody>
                  <a:tcPr marL="9525" marR="9525" marT="9525" anchor="ctr">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a:effectLst/>
                          <a:latin typeface="Calibri" panose="020F0502020204030204" pitchFamily="34" charset="0"/>
                        </a:rPr>
                        <a:t>0</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100">
                          <a:effectLst/>
                          <a:latin typeface="Calibri" panose="020F0502020204030204" pitchFamily="34" charset="0"/>
                        </a:rPr>
                        <a:t>0</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100">
                          <a:effectLst/>
                          <a:latin typeface="Calibri" panose="020F0502020204030204" pitchFamily="34" charset="0"/>
                        </a:rPr>
                        <a:t>0</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100">
                          <a:effectLst/>
                          <a:latin typeface="Calibri" panose="020F0502020204030204" pitchFamily="34" charset="0"/>
                        </a:rPr>
                        <a:t>0</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100">
                          <a:effectLst/>
                          <a:latin typeface="Calibri" panose="020F0502020204030204" pitchFamily="34" charset="0"/>
                        </a:rPr>
                        <a:t>0</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1072595074"/>
                  </a:ext>
                </a:extLst>
              </a:tr>
              <a:tr h="311562">
                <a:tc>
                  <a:txBody>
                    <a:bodyPr/>
                    <a:lstStyle/>
                    <a:p>
                      <a:pPr algn="r" fontAlgn="ctr"/>
                      <a:r>
                        <a:rPr lang="en-US" sz="1100">
                          <a:effectLst/>
                          <a:latin typeface="Calibri" panose="020F0502020204030204" pitchFamily="34" charset="0"/>
                        </a:rPr>
                        <a:t>4</a:t>
                      </a:r>
                    </a:p>
                  </a:txBody>
                  <a:tcPr marL="9525" marR="9525" marT="9525" anchor="ctr">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a:effectLst/>
                          <a:latin typeface="Calibri" panose="020F0502020204030204" pitchFamily="34" charset="0"/>
                        </a:rPr>
                        <a:t>0</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C00"/>
                    </a:solidFill>
                  </a:tcPr>
                </a:tc>
                <a:tc>
                  <a:txBody>
                    <a:bodyPr/>
                    <a:lstStyle/>
                    <a:p>
                      <a:pPr algn="ctr" fontAlgn="ctr"/>
                      <a:r>
                        <a:rPr lang="en-US" sz="1100">
                          <a:effectLst/>
                          <a:latin typeface="Calibri" panose="020F0502020204030204" pitchFamily="34" charset="0"/>
                        </a:rPr>
                        <a:t>0</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100">
                          <a:effectLst/>
                          <a:latin typeface="Calibri" panose="020F0502020204030204" pitchFamily="34" charset="0"/>
                        </a:rPr>
                        <a:t>0</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100">
                          <a:effectLst/>
                          <a:latin typeface="Calibri" panose="020F0502020204030204" pitchFamily="34" charset="0"/>
                        </a:rPr>
                        <a:t>0</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100">
                          <a:effectLst/>
                          <a:latin typeface="Calibri" panose="020F0502020204030204" pitchFamily="34" charset="0"/>
                        </a:rPr>
                        <a:t>0</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2505262035"/>
                  </a:ext>
                </a:extLst>
              </a:tr>
              <a:tr h="311562">
                <a:tc>
                  <a:txBody>
                    <a:bodyPr/>
                    <a:lstStyle/>
                    <a:p>
                      <a:pPr algn="r" fontAlgn="ctr"/>
                      <a:r>
                        <a:rPr lang="en-US" sz="1100">
                          <a:effectLst/>
                          <a:latin typeface="Calibri" panose="020F0502020204030204" pitchFamily="34" charset="0"/>
                        </a:rPr>
                        <a:t>3</a:t>
                      </a:r>
                    </a:p>
                  </a:txBody>
                  <a:tcPr marL="9525" marR="9525" marT="9525" anchor="ctr">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a:effectLst/>
                          <a:latin typeface="Calibri" panose="020F0502020204030204" pitchFamily="34" charset="0"/>
                        </a:rPr>
                        <a:t>0</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C00"/>
                    </a:solidFill>
                  </a:tcPr>
                </a:tc>
                <a:tc>
                  <a:txBody>
                    <a:bodyPr/>
                    <a:lstStyle/>
                    <a:p>
                      <a:pPr algn="ctr" fontAlgn="ctr"/>
                      <a:r>
                        <a:rPr lang="en-US" sz="1100">
                          <a:effectLst/>
                          <a:latin typeface="Calibri" panose="020F0502020204030204" pitchFamily="34" charset="0"/>
                        </a:rPr>
                        <a:t>0</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C00"/>
                    </a:solidFill>
                  </a:tcPr>
                </a:tc>
                <a:tc>
                  <a:txBody>
                    <a:bodyPr/>
                    <a:lstStyle/>
                    <a:p>
                      <a:pPr algn="ctr" fontAlgn="ctr"/>
                      <a:r>
                        <a:rPr lang="en-US" sz="1100">
                          <a:effectLst/>
                          <a:latin typeface="Calibri" panose="020F0502020204030204" pitchFamily="34" charset="0"/>
                        </a:rPr>
                        <a:t>0</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100">
                          <a:effectLst/>
                          <a:latin typeface="Calibri" panose="020F0502020204030204" pitchFamily="34" charset="0"/>
                        </a:rPr>
                        <a:t>0</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100">
                          <a:effectLst/>
                          <a:latin typeface="Calibri" panose="020F0502020204030204" pitchFamily="34" charset="0"/>
                        </a:rPr>
                        <a:t>0</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3270575597"/>
                  </a:ext>
                </a:extLst>
              </a:tr>
              <a:tr h="311562">
                <a:tc>
                  <a:txBody>
                    <a:bodyPr/>
                    <a:lstStyle/>
                    <a:p>
                      <a:pPr algn="r" fontAlgn="ctr"/>
                      <a:r>
                        <a:rPr lang="en-US" sz="1100">
                          <a:effectLst/>
                          <a:latin typeface="Calibri" panose="020F0502020204030204" pitchFamily="34" charset="0"/>
                        </a:rPr>
                        <a:t>2</a:t>
                      </a:r>
                    </a:p>
                  </a:txBody>
                  <a:tcPr marL="9525" marR="9525" marT="9525" anchor="ctr">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a:effectLst/>
                          <a:latin typeface="Calibri" panose="020F0502020204030204" pitchFamily="34" charset="0"/>
                        </a:rPr>
                        <a:t>1</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C00"/>
                    </a:solidFill>
                  </a:tcPr>
                </a:tc>
                <a:tc>
                  <a:txBody>
                    <a:bodyPr/>
                    <a:lstStyle/>
                    <a:p>
                      <a:pPr algn="ctr" fontAlgn="ctr"/>
                      <a:r>
                        <a:rPr lang="en-US" sz="1100">
                          <a:effectLst/>
                          <a:latin typeface="Calibri" panose="020F0502020204030204" pitchFamily="34" charset="0"/>
                        </a:rPr>
                        <a:t>3</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C00"/>
                    </a:solidFill>
                  </a:tcPr>
                </a:tc>
                <a:tc>
                  <a:txBody>
                    <a:bodyPr/>
                    <a:lstStyle/>
                    <a:p>
                      <a:pPr algn="ctr" fontAlgn="ctr"/>
                      <a:r>
                        <a:rPr lang="en-US" sz="1100">
                          <a:effectLst/>
                          <a:latin typeface="Calibri" panose="020F0502020204030204" pitchFamily="34" charset="0"/>
                        </a:rPr>
                        <a:t>1</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C00"/>
                    </a:solidFill>
                  </a:tcPr>
                </a:tc>
                <a:tc>
                  <a:txBody>
                    <a:bodyPr/>
                    <a:lstStyle/>
                    <a:p>
                      <a:pPr algn="ctr" fontAlgn="ctr"/>
                      <a:r>
                        <a:rPr lang="en-US" sz="1100">
                          <a:effectLst/>
                          <a:latin typeface="Calibri" panose="020F0502020204030204" pitchFamily="34" charset="0"/>
                        </a:rPr>
                        <a:t>0</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100">
                          <a:effectLst/>
                          <a:latin typeface="Calibri" panose="020F0502020204030204" pitchFamily="34" charset="0"/>
                        </a:rPr>
                        <a:t>0</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798307029"/>
                  </a:ext>
                </a:extLst>
              </a:tr>
              <a:tr h="311562">
                <a:tc>
                  <a:txBody>
                    <a:bodyPr/>
                    <a:lstStyle/>
                    <a:p>
                      <a:pPr algn="r" fontAlgn="ctr"/>
                      <a:r>
                        <a:rPr lang="en-US" sz="1100">
                          <a:effectLst/>
                          <a:latin typeface="Calibri" panose="020F0502020204030204" pitchFamily="34" charset="0"/>
                        </a:rPr>
                        <a:t>1</a:t>
                      </a:r>
                    </a:p>
                  </a:txBody>
                  <a:tcPr marL="9525" marR="9525" marT="9525" anchor="ctr">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a:effectLst/>
                          <a:latin typeface="Calibri" panose="020F0502020204030204" pitchFamily="34" charset="0"/>
                        </a:rPr>
                        <a:t>1</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C00"/>
                    </a:solidFill>
                  </a:tcPr>
                </a:tc>
                <a:tc>
                  <a:txBody>
                    <a:bodyPr/>
                    <a:lstStyle/>
                    <a:p>
                      <a:pPr algn="ctr" fontAlgn="ctr"/>
                      <a:r>
                        <a:rPr lang="en-US" sz="1100">
                          <a:effectLst/>
                          <a:latin typeface="Calibri" panose="020F0502020204030204" pitchFamily="34" charset="0"/>
                        </a:rPr>
                        <a:t>4</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C00"/>
                    </a:solidFill>
                  </a:tcPr>
                </a:tc>
                <a:tc>
                  <a:txBody>
                    <a:bodyPr/>
                    <a:lstStyle/>
                    <a:p>
                      <a:pPr algn="ctr" fontAlgn="ctr"/>
                      <a:r>
                        <a:rPr lang="en-US" sz="1100">
                          <a:effectLst/>
                          <a:latin typeface="Calibri" panose="020F0502020204030204" pitchFamily="34" charset="0"/>
                        </a:rPr>
                        <a:t>0</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C00"/>
                    </a:solidFill>
                  </a:tcPr>
                </a:tc>
                <a:tc>
                  <a:txBody>
                    <a:bodyPr/>
                    <a:lstStyle/>
                    <a:p>
                      <a:pPr algn="ctr" fontAlgn="ctr"/>
                      <a:r>
                        <a:rPr lang="en-US" sz="1100">
                          <a:effectLst/>
                          <a:latin typeface="Calibri" panose="020F0502020204030204" pitchFamily="34" charset="0"/>
                        </a:rPr>
                        <a:t>0</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C00"/>
                    </a:solidFill>
                  </a:tcPr>
                </a:tc>
                <a:tc>
                  <a:txBody>
                    <a:bodyPr/>
                    <a:lstStyle/>
                    <a:p>
                      <a:pPr algn="ctr" fontAlgn="ctr"/>
                      <a:r>
                        <a:rPr lang="en-US" sz="1100">
                          <a:effectLst/>
                          <a:latin typeface="Calibri" panose="020F0502020204030204" pitchFamily="34" charset="0"/>
                        </a:rPr>
                        <a:t>0</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95343706"/>
                  </a:ext>
                </a:extLst>
              </a:tr>
            </a:tbl>
          </a:graphicData>
        </a:graphic>
      </p:graphicFrame>
      <p:sp>
        <p:nvSpPr>
          <p:cNvPr id="9" name="Rectangle: Rounded Corners 8">
            <a:extLst>
              <a:ext uri="{FF2B5EF4-FFF2-40B4-BE49-F238E27FC236}">
                <a16:creationId xmlns:a16="http://schemas.microsoft.com/office/drawing/2014/main" id="{B0EE23AA-8F7D-F4AD-9996-25CA6C06E8DA}"/>
              </a:ext>
            </a:extLst>
          </p:cNvPr>
          <p:cNvSpPr/>
          <p:nvPr/>
        </p:nvSpPr>
        <p:spPr>
          <a:xfrm>
            <a:off x="797441" y="1612604"/>
            <a:ext cx="2622697" cy="1603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solidFill>
                  <a:schemeClr val="bg1"/>
                </a:solidFill>
              </a:rPr>
              <a:t>End Effector and Arms Intrusively Interacting With User</a:t>
            </a:r>
          </a:p>
        </p:txBody>
      </p:sp>
      <p:sp>
        <p:nvSpPr>
          <p:cNvPr id="10" name="Rectangle: Rounded Corners 9">
            <a:extLst>
              <a:ext uri="{FF2B5EF4-FFF2-40B4-BE49-F238E27FC236}">
                <a16:creationId xmlns:a16="http://schemas.microsoft.com/office/drawing/2014/main" id="{7A815FB4-1800-C274-87DF-802AFA5FC7E4}"/>
              </a:ext>
            </a:extLst>
          </p:cNvPr>
          <p:cNvSpPr/>
          <p:nvPr/>
        </p:nvSpPr>
        <p:spPr>
          <a:xfrm>
            <a:off x="3762814" y="1612603"/>
            <a:ext cx="2622697" cy="1603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Water Contamination of Electrical Components</a:t>
            </a:r>
          </a:p>
        </p:txBody>
      </p:sp>
      <p:sp>
        <p:nvSpPr>
          <p:cNvPr id="11" name="Rectangle: Rounded Corners 10">
            <a:extLst>
              <a:ext uri="{FF2B5EF4-FFF2-40B4-BE49-F238E27FC236}">
                <a16:creationId xmlns:a16="http://schemas.microsoft.com/office/drawing/2014/main" id="{21D1B205-4CC4-1D3D-79B7-9956CA19CDFD}"/>
              </a:ext>
            </a:extLst>
          </p:cNvPr>
          <p:cNvSpPr/>
          <p:nvPr/>
        </p:nvSpPr>
        <p:spPr>
          <a:xfrm>
            <a:off x="6682283" y="1612602"/>
            <a:ext cx="2622697" cy="1603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Electrical and Component Overheating Leading to Heat Sustained Damage</a:t>
            </a:r>
          </a:p>
        </p:txBody>
      </p:sp>
      <p:sp>
        <p:nvSpPr>
          <p:cNvPr id="12" name="Rectangle: Rounded Corners 11">
            <a:extLst>
              <a:ext uri="{FF2B5EF4-FFF2-40B4-BE49-F238E27FC236}">
                <a16:creationId xmlns:a16="http://schemas.microsoft.com/office/drawing/2014/main" id="{52A76976-8832-7BE6-6707-F742845346FF}"/>
              </a:ext>
            </a:extLst>
          </p:cNvPr>
          <p:cNvSpPr/>
          <p:nvPr/>
        </p:nvSpPr>
        <p:spPr>
          <a:xfrm>
            <a:off x="797441" y="3834339"/>
            <a:ext cx="2622697" cy="1603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Mechanical and Electronic Stops to Ensure User Safety</a:t>
            </a:r>
          </a:p>
        </p:txBody>
      </p:sp>
      <p:sp>
        <p:nvSpPr>
          <p:cNvPr id="13" name="Rectangle: Rounded Corners 12">
            <a:extLst>
              <a:ext uri="{FF2B5EF4-FFF2-40B4-BE49-F238E27FC236}">
                <a16:creationId xmlns:a16="http://schemas.microsoft.com/office/drawing/2014/main" id="{4B6A2186-03DF-5F08-EC96-DB00E43609C9}"/>
              </a:ext>
            </a:extLst>
          </p:cNvPr>
          <p:cNvSpPr/>
          <p:nvPr/>
        </p:nvSpPr>
        <p:spPr>
          <a:xfrm>
            <a:off x="3762814" y="3834338"/>
            <a:ext cx="2622697" cy="1603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Tolerate Ingress Protection (IP) Ratings of Enclosures and Seals – IP 65</a:t>
            </a:r>
          </a:p>
        </p:txBody>
      </p:sp>
      <p:sp>
        <p:nvSpPr>
          <p:cNvPr id="14" name="Rectangle: Rounded Corners 13">
            <a:extLst>
              <a:ext uri="{FF2B5EF4-FFF2-40B4-BE49-F238E27FC236}">
                <a16:creationId xmlns:a16="http://schemas.microsoft.com/office/drawing/2014/main" id="{AFE7119C-48B3-3EB3-959C-4CACC745BC60}"/>
              </a:ext>
            </a:extLst>
          </p:cNvPr>
          <p:cNvSpPr/>
          <p:nvPr/>
        </p:nvSpPr>
        <p:spPr>
          <a:xfrm>
            <a:off x="6682283" y="3834337"/>
            <a:ext cx="2622697" cy="1603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Material Analysis, Proper Ventilation, Active Cooling</a:t>
            </a:r>
          </a:p>
        </p:txBody>
      </p:sp>
      <p:cxnSp>
        <p:nvCxnSpPr>
          <p:cNvPr id="18" name="Connector: Curved 17">
            <a:extLst>
              <a:ext uri="{FF2B5EF4-FFF2-40B4-BE49-F238E27FC236}">
                <a16:creationId xmlns:a16="http://schemas.microsoft.com/office/drawing/2014/main" id="{D609F0DC-3D97-4AFC-C00B-3A3DC70BEE5B}"/>
              </a:ext>
            </a:extLst>
          </p:cNvPr>
          <p:cNvCxnSpPr/>
          <p:nvPr/>
        </p:nvCxnSpPr>
        <p:spPr>
          <a:xfrm>
            <a:off x="1572016" y="3216346"/>
            <a:ext cx="1064713" cy="617991"/>
          </a:xfrm>
          <a:prstGeom prst="curvedConnector3">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9" name="Connector: Curved 18">
            <a:extLst>
              <a:ext uri="{FF2B5EF4-FFF2-40B4-BE49-F238E27FC236}">
                <a16:creationId xmlns:a16="http://schemas.microsoft.com/office/drawing/2014/main" id="{6FE20FE9-2BA7-5FE2-391D-B39D2A093343}"/>
              </a:ext>
            </a:extLst>
          </p:cNvPr>
          <p:cNvCxnSpPr/>
          <p:nvPr/>
        </p:nvCxnSpPr>
        <p:spPr>
          <a:xfrm>
            <a:off x="4583760" y="3216346"/>
            <a:ext cx="1064713" cy="617991"/>
          </a:xfrm>
          <a:prstGeom prst="curvedConnector3">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0" name="Connector: Curved 19">
            <a:extLst>
              <a:ext uri="{FF2B5EF4-FFF2-40B4-BE49-F238E27FC236}">
                <a16:creationId xmlns:a16="http://schemas.microsoft.com/office/drawing/2014/main" id="{7314803C-DF8C-8779-49AA-0CEF2A45C624}"/>
              </a:ext>
            </a:extLst>
          </p:cNvPr>
          <p:cNvCxnSpPr/>
          <p:nvPr/>
        </p:nvCxnSpPr>
        <p:spPr>
          <a:xfrm>
            <a:off x="7549133" y="3216346"/>
            <a:ext cx="1064713" cy="617991"/>
          </a:xfrm>
          <a:prstGeom prst="curvedConnector3">
            <a:avLst/>
          </a:prstGeom>
          <a:ln>
            <a:solidFill>
              <a:srgbClr val="FFFF00"/>
            </a:solidFill>
          </a:ln>
        </p:spPr>
        <p:style>
          <a:lnRef idx="2">
            <a:schemeClr val="accent2"/>
          </a:lnRef>
          <a:fillRef idx="0">
            <a:schemeClr val="accent2"/>
          </a:fillRef>
          <a:effectRef idx="1">
            <a:schemeClr val="accent2"/>
          </a:effectRef>
          <a:fontRef idx="minor">
            <a:schemeClr val="tx1"/>
          </a:fontRef>
        </p:style>
      </p:cxnSp>
      <p:graphicFrame>
        <p:nvGraphicFramePr>
          <p:cNvPr id="5" name="Diagram 4">
            <a:extLst>
              <a:ext uri="{FF2B5EF4-FFF2-40B4-BE49-F238E27FC236}">
                <a16:creationId xmlns:a16="http://schemas.microsoft.com/office/drawing/2014/main" id="{17F150F1-CE43-2085-9094-8F15A8C8761C}"/>
              </a:ext>
            </a:extLst>
          </p:cNvPr>
          <p:cNvGraphicFramePr/>
          <p:nvPr>
            <p:extLst>
              <p:ext uri="{D42A27DB-BD31-4B8C-83A1-F6EECF244321}">
                <p14:modId xmlns:p14="http://schemas.microsoft.com/office/powerpoint/2010/main" val="3699166197"/>
              </p:ext>
            </p:extLst>
          </p:nvPr>
        </p:nvGraphicFramePr>
        <p:xfrm>
          <a:off x="2032000" y="6108700"/>
          <a:ext cx="8128000" cy="11599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589632F8-2201-939E-B429-C2179C13B129}"/>
              </a:ext>
            </a:extLst>
          </p:cNvPr>
          <p:cNvSpPr txBox="1"/>
          <p:nvPr/>
        </p:nvSpPr>
        <p:spPr>
          <a:xfrm rot="16200000">
            <a:off x="9390140" y="2295607"/>
            <a:ext cx="718366" cy="215444"/>
          </a:xfrm>
          <a:prstGeom prst="rect">
            <a:avLst/>
          </a:prstGeom>
          <a:noFill/>
        </p:spPr>
        <p:txBody>
          <a:bodyPr wrap="square" rtlCol="0">
            <a:spAutoFit/>
          </a:bodyPr>
          <a:lstStyle/>
          <a:p>
            <a:r>
              <a:rPr lang="en-US" sz="800"/>
              <a:t>Likelihood</a:t>
            </a:r>
          </a:p>
        </p:txBody>
      </p:sp>
      <p:sp>
        <p:nvSpPr>
          <p:cNvPr id="16" name="TextBox 15">
            <a:extLst>
              <a:ext uri="{FF2B5EF4-FFF2-40B4-BE49-F238E27FC236}">
                <a16:creationId xmlns:a16="http://schemas.microsoft.com/office/drawing/2014/main" id="{29A96564-D371-E210-0E4D-6EA7B76BCED5}"/>
              </a:ext>
            </a:extLst>
          </p:cNvPr>
          <p:cNvSpPr txBox="1"/>
          <p:nvPr/>
        </p:nvSpPr>
        <p:spPr>
          <a:xfrm rot="16200000">
            <a:off x="9390140" y="4655302"/>
            <a:ext cx="718366" cy="215444"/>
          </a:xfrm>
          <a:prstGeom prst="rect">
            <a:avLst/>
          </a:prstGeom>
          <a:noFill/>
        </p:spPr>
        <p:txBody>
          <a:bodyPr wrap="square" rtlCol="0">
            <a:spAutoFit/>
          </a:bodyPr>
          <a:lstStyle/>
          <a:p>
            <a:r>
              <a:rPr lang="en-US" sz="800"/>
              <a:t>Likelihood</a:t>
            </a:r>
          </a:p>
        </p:txBody>
      </p:sp>
      <p:sp>
        <p:nvSpPr>
          <p:cNvPr id="17" name="TextBox 16">
            <a:extLst>
              <a:ext uri="{FF2B5EF4-FFF2-40B4-BE49-F238E27FC236}">
                <a16:creationId xmlns:a16="http://schemas.microsoft.com/office/drawing/2014/main" id="{A3ADD45B-E37D-F519-BBCC-5CC3987CE5AF}"/>
              </a:ext>
            </a:extLst>
          </p:cNvPr>
          <p:cNvSpPr txBox="1"/>
          <p:nvPr/>
        </p:nvSpPr>
        <p:spPr>
          <a:xfrm>
            <a:off x="10514506" y="3369743"/>
            <a:ext cx="718366" cy="215444"/>
          </a:xfrm>
          <a:prstGeom prst="rect">
            <a:avLst/>
          </a:prstGeom>
          <a:noFill/>
        </p:spPr>
        <p:txBody>
          <a:bodyPr wrap="square" rtlCol="0">
            <a:spAutoFit/>
          </a:bodyPr>
          <a:lstStyle/>
          <a:p>
            <a:r>
              <a:rPr lang="en-US" sz="800"/>
              <a:t>Severity</a:t>
            </a:r>
          </a:p>
        </p:txBody>
      </p:sp>
    </p:spTree>
    <p:extLst>
      <p:ext uri="{BB962C8B-B14F-4D97-AF65-F5344CB8AC3E}">
        <p14:creationId xmlns:p14="http://schemas.microsoft.com/office/powerpoint/2010/main" val="1934720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with numbers and a red line&#10;&#10;Description automatically generated">
            <a:extLst>
              <a:ext uri="{FF2B5EF4-FFF2-40B4-BE49-F238E27FC236}">
                <a16:creationId xmlns:a16="http://schemas.microsoft.com/office/drawing/2014/main" id="{4AA99A7A-01E9-9DD9-8739-FBB867067931}"/>
              </a:ext>
            </a:extLst>
          </p:cNvPr>
          <p:cNvPicPr>
            <a:picLocks noChangeAspect="1"/>
          </p:cNvPicPr>
          <p:nvPr/>
        </p:nvPicPr>
        <p:blipFill>
          <a:blip r:embed="rId3"/>
          <a:stretch>
            <a:fillRect/>
          </a:stretch>
        </p:blipFill>
        <p:spPr>
          <a:xfrm>
            <a:off x="2533733" y="1409178"/>
            <a:ext cx="7145407" cy="4488493"/>
          </a:xfrm>
          <a:prstGeom prst="rect">
            <a:avLst/>
          </a:prstGeom>
        </p:spPr>
      </p:pic>
      <p:sp>
        <p:nvSpPr>
          <p:cNvPr id="4" name="Slide Number Placeholder 3">
            <a:extLst>
              <a:ext uri="{FF2B5EF4-FFF2-40B4-BE49-F238E27FC236}">
                <a16:creationId xmlns:a16="http://schemas.microsoft.com/office/drawing/2014/main" id="{FFC18B5F-04B0-DC00-4B60-2008AA0C6110}"/>
              </a:ext>
            </a:extLst>
          </p:cNvPr>
          <p:cNvSpPr>
            <a:spLocks noGrp="1"/>
          </p:cNvSpPr>
          <p:nvPr>
            <p:ph type="sldNum" sz="quarter" idx="12"/>
          </p:nvPr>
        </p:nvSpPr>
        <p:spPr/>
        <p:txBody>
          <a:bodyPr/>
          <a:lstStyle/>
          <a:p>
            <a:fld id="{1A051AEB-D574-449E-9530-4D88F9B3B768}" type="slidenum">
              <a:rPr lang="en-US" smtClean="0"/>
              <a:pPr/>
              <a:t>27</a:t>
            </a:fld>
            <a:endParaRPr lang="en-US"/>
          </a:p>
        </p:txBody>
      </p:sp>
      <p:sp>
        <p:nvSpPr>
          <p:cNvPr id="9" name="Title 1">
            <a:extLst>
              <a:ext uri="{FF2B5EF4-FFF2-40B4-BE49-F238E27FC236}">
                <a16:creationId xmlns:a16="http://schemas.microsoft.com/office/drawing/2014/main" id="{1B363579-2748-4457-04E8-7B623ABA29C1}"/>
              </a:ext>
            </a:extLst>
          </p:cNvPr>
          <p:cNvSpPr>
            <a:spLocks noGrp="1"/>
          </p:cNvSpPr>
          <p:nvPr>
            <p:ph type="title"/>
          </p:nvPr>
        </p:nvSpPr>
        <p:spPr>
          <a:xfrm>
            <a:off x="838200" y="365125"/>
            <a:ext cx="10515600" cy="1325563"/>
          </a:xfrm>
        </p:spPr>
        <p:txBody>
          <a:bodyPr>
            <a:normAutofit/>
          </a:bodyPr>
          <a:lstStyle/>
          <a:p>
            <a:r>
              <a:rPr lang="en-US" sz="4000"/>
              <a:t>Team 205’s Maximum Budget is $5000</a:t>
            </a:r>
          </a:p>
        </p:txBody>
      </p:sp>
      <p:sp>
        <p:nvSpPr>
          <p:cNvPr id="8" name="TextBox 7">
            <a:extLst>
              <a:ext uri="{FF2B5EF4-FFF2-40B4-BE49-F238E27FC236}">
                <a16:creationId xmlns:a16="http://schemas.microsoft.com/office/drawing/2014/main" id="{EA7DBE53-EA6F-A057-97F3-78467E1D2A43}"/>
              </a:ext>
            </a:extLst>
          </p:cNvPr>
          <p:cNvSpPr txBox="1"/>
          <p:nvPr/>
        </p:nvSpPr>
        <p:spPr>
          <a:xfrm>
            <a:off x="7344697" y="2784297"/>
            <a:ext cx="2467123" cy="369332"/>
          </a:xfrm>
          <a:prstGeom prst="rect">
            <a:avLst/>
          </a:prstGeom>
          <a:noFill/>
        </p:spPr>
        <p:txBody>
          <a:bodyPr wrap="square" rtlCol="0">
            <a:spAutoFit/>
          </a:bodyPr>
          <a:lstStyle/>
          <a:p>
            <a:r>
              <a:rPr lang="en-US"/>
              <a:t>Unexpected Purchases</a:t>
            </a:r>
          </a:p>
        </p:txBody>
      </p:sp>
      <p:cxnSp>
        <p:nvCxnSpPr>
          <p:cNvPr id="12" name="Straight Arrow Connector 11">
            <a:extLst>
              <a:ext uri="{FF2B5EF4-FFF2-40B4-BE49-F238E27FC236}">
                <a16:creationId xmlns:a16="http://schemas.microsoft.com/office/drawing/2014/main" id="{281807BF-5535-5150-0621-4B544D5E064A}"/>
              </a:ext>
            </a:extLst>
          </p:cNvPr>
          <p:cNvCxnSpPr/>
          <p:nvPr/>
        </p:nvCxnSpPr>
        <p:spPr>
          <a:xfrm flipH="1">
            <a:off x="7839182" y="3153629"/>
            <a:ext cx="771418" cy="190125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744D59BB-64D1-0231-5BC9-6D40A7F09E94}"/>
              </a:ext>
            </a:extLst>
          </p:cNvPr>
          <p:cNvCxnSpPr>
            <a:cxnSpLocks/>
          </p:cNvCxnSpPr>
          <p:nvPr/>
        </p:nvCxnSpPr>
        <p:spPr>
          <a:xfrm>
            <a:off x="8610600" y="3153629"/>
            <a:ext cx="235449" cy="190125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E001B921-6D30-52E6-1DE1-A966BE0D7E56}"/>
              </a:ext>
            </a:extLst>
          </p:cNvPr>
          <p:cNvCxnSpPr>
            <a:cxnSpLocks/>
          </p:cNvCxnSpPr>
          <p:nvPr/>
        </p:nvCxnSpPr>
        <p:spPr>
          <a:xfrm flipH="1">
            <a:off x="6941483" y="3174505"/>
            <a:ext cx="1669116" cy="183862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4" name="Rectangle 13">
            <a:extLst>
              <a:ext uri="{FF2B5EF4-FFF2-40B4-BE49-F238E27FC236}">
                <a16:creationId xmlns:a16="http://schemas.microsoft.com/office/drawing/2014/main" id="{A3AF76B7-99C3-882C-5FF7-5C836C2940B8}"/>
              </a:ext>
            </a:extLst>
          </p:cNvPr>
          <p:cNvSpPr/>
          <p:nvPr/>
        </p:nvSpPr>
        <p:spPr>
          <a:xfrm>
            <a:off x="8802951" y="4185208"/>
            <a:ext cx="53160" cy="5316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55AE60C-779A-E5A7-5219-07342084E849}"/>
              </a:ext>
            </a:extLst>
          </p:cNvPr>
          <p:cNvSpPr txBox="1"/>
          <p:nvPr/>
        </p:nvSpPr>
        <p:spPr>
          <a:xfrm>
            <a:off x="8662224" y="3994594"/>
            <a:ext cx="827646"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latin typeface="Arial"/>
                <a:cs typeface="Arial"/>
              </a:rPr>
              <a:t>$1625.82</a:t>
            </a:r>
            <a:endParaRPr lang="en-US"/>
          </a:p>
        </p:txBody>
      </p:sp>
      <p:graphicFrame>
        <p:nvGraphicFramePr>
          <p:cNvPr id="17" name="Diagram 16">
            <a:extLst>
              <a:ext uri="{FF2B5EF4-FFF2-40B4-BE49-F238E27FC236}">
                <a16:creationId xmlns:a16="http://schemas.microsoft.com/office/drawing/2014/main" id="{4078E266-00EE-CB1C-4F67-82066E54806D}"/>
              </a:ext>
            </a:extLst>
          </p:cNvPr>
          <p:cNvGraphicFramePr/>
          <p:nvPr>
            <p:extLst>
              <p:ext uri="{D42A27DB-BD31-4B8C-83A1-F6EECF244321}">
                <p14:modId xmlns:p14="http://schemas.microsoft.com/office/powerpoint/2010/main" val="1706353063"/>
              </p:ext>
            </p:extLst>
          </p:nvPr>
        </p:nvGraphicFramePr>
        <p:xfrm>
          <a:off x="2032000" y="6108700"/>
          <a:ext cx="8128000" cy="11599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145874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6D283-231B-160D-12B5-D4FEA8FCE52B}"/>
              </a:ext>
            </a:extLst>
          </p:cNvPr>
          <p:cNvSpPr>
            <a:spLocks noGrp="1"/>
          </p:cNvSpPr>
          <p:nvPr>
            <p:ph type="title"/>
          </p:nvPr>
        </p:nvSpPr>
        <p:spPr>
          <a:xfrm>
            <a:off x="838200" y="365125"/>
            <a:ext cx="11004430" cy="1339940"/>
          </a:xfrm>
        </p:spPr>
        <p:txBody>
          <a:bodyPr>
            <a:normAutofit/>
          </a:bodyPr>
          <a:lstStyle/>
          <a:p>
            <a:r>
              <a:rPr lang="en-US" sz="4000"/>
              <a:t>Team is Currently on Schedule for CDR Preparation</a:t>
            </a:r>
          </a:p>
        </p:txBody>
      </p:sp>
      <p:sp>
        <p:nvSpPr>
          <p:cNvPr id="4" name="Slide Number Placeholder 3">
            <a:extLst>
              <a:ext uri="{FF2B5EF4-FFF2-40B4-BE49-F238E27FC236}">
                <a16:creationId xmlns:a16="http://schemas.microsoft.com/office/drawing/2014/main" id="{EA3053F9-7C15-5545-8F04-FF899B9FDFA1}"/>
              </a:ext>
            </a:extLst>
          </p:cNvPr>
          <p:cNvSpPr>
            <a:spLocks noGrp="1"/>
          </p:cNvSpPr>
          <p:nvPr>
            <p:ph type="sldNum" sz="quarter" idx="12"/>
          </p:nvPr>
        </p:nvSpPr>
        <p:spPr/>
        <p:txBody>
          <a:bodyPr/>
          <a:lstStyle/>
          <a:p>
            <a:fld id="{1A051AEB-D574-449E-9530-4D88F9B3B768}" type="slidenum">
              <a:rPr lang="en-US" smtClean="0"/>
              <a:pPr/>
              <a:t>28</a:t>
            </a:fld>
            <a:endParaRPr lang="en-US"/>
          </a:p>
        </p:txBody>
      </p:sp>
      <p:pic>
        <p:nvPicPr>
          <p:cNvPr id="10" name="Picture 9" descr="A screenshot of a project&#10;&#10;Description automatically generated">
            <a:extLst>
              <a:ext uri="{FF2B5EF4-FFF2-40B4-BE49-F238E27FC236}">
                <a16:creationId xmlns:a16="http://schemas.microsoft.com/office/drawing/2014/main" id="{3B821790-3B0D-5CDF-9C85-8580A7E51BF0}"/>
              </a:ext>
            </a:extLst>
          </p:cNvPr>
          <p:cNvPicPr>
            <a:picLocks noChangeAspect="1"/>
          </p:cNvPicPr>
          <p:nvPr/>
        </p:nvPicPr>
        <p:blipFill>
          <a:blip r:embed="rId3"/>
          <a:stretch>
            <a:fillRect/>
          </a:stretch>
        </p:blipFill>
        <p:spPr>
          <a:xfrm>
            <a:off x="1236452" y="1434315"/>
            <a:ext cx="9719095" cy="4636352"/>
          </a:xfrm>
          <a:prstGeom prst="rect">
            <a:avLst/>
          </a:prstGeom>
        </p:spPr>
      </p:pic>
      <p:graphicFrame>
        <p:nvGraphicFramePr>
          <p:cNvPr id="12" name="Diagram 11">
            <a:extLst>
              <a:ext uri="{FF2B5EF4-FFF2-40B4-BE49-F238E27FC236}">
                <a16:creationId xmlns:a16="http://schemas.microsoft.com/office/drawing/2014/main" id="{E384E3EE-8DFA-F860-FAF7-D258C7F3CE2A}"/>
              </a:ext>
            </a:extLst>
          </p:cNvPr>
          <p:cNvGraphicFramePr/>
          <p:nvPr>
            <p:extLst>
              <p:ext uri="{D42A27DB-BD31-4B8C-83A1-F6EECF244321}">
                <p14:modId xmlns:p14="http://schemas.microsoft.com/office/powerpoint/2010/main" val="1706353063"/>
              </p:ext>
            </p:extLst>
          </p:nvPr>
        </p:nvGraphicFramePr>
        <p:xfrm>
          <a:off x="2032000" y="6108700"/>
          <a:ext cx="8128000" cy="11599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837293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0A00A-CA91-1358-B72B-3C9B20E19A26}"/>
              </a:ext>
            </a:extLst>
          </p:cNvPr>
          <p:cNvSpPr>
            <a:spLocks noGrp="1"/>
          </p:cNvSpPr>
          <p:nvPr>
            <p:ph type="title"/>
          </p:nvPr>
        </p:nvSpPr>
        <p:spPr>
          <a:xfrm>
            <a:off x="838200" y="338032"/>
            <a:ext cx="10515600" cy="1325563"/>
          </a:xfrm>
        </p:spPr>
        <p:txBody>
          <a:bodyPr>
            <a:normAutofit/>
          </a:bodyPr>
          <a:lstStyle/>
          <a:p>
            <a:r>
              <a:rPr lang="en-US" sz="4000"/>
              <a:t>Conclusions and Future Work</a:t>
            </a:r>
          </a:p>
        </p:txBody>
      </p:sp>
      <p:sp>
        <p:nvSpPr>
          <p:cNvPr id="4" name="Slide Number Placeholder 3">
            <a:extLst>
              <a:ext uri="{FF2B5EF4-FFF2-40B4-BE49-F238E27FC236}">
                <a16:creationId xmlns:a16="http://schemas.microsoft.com/office/drawing/2014/main" id="{C7CA644E-D80C-25C1-2C38-FAB8885B654A}"/>
              </a:ext>
            </a:extLst>
          </p:cNvPr>
          <p:cNvSpPr>
            <a:spLocks noGrp="1"/>
          </p:cNvSpPr>
          <p:nvPr>
            <p:ph type="sldNum" sz="quarter" idx="12"/>
          </p:nvPr>
        </p:nvSpPr>
        <p:spPr/>
        <p:txBody>
          <a:bodyPr/>
          <a:lstStyle/>
          <a:p>
            <a:fld id="{1A051AEB-D574-449E-9530-4D88F9B3B768}" type="slidenum">
              <a:rPr lang="en-US" smtClean="0"/>
              <a:pPr/>
              <a:t>29</a:t>
            </a:fld>
            <a:endParaRPr lang="en-US"/>
          </a:p>
        </p:txBody>
      </p:sp>
      <p:sp>
        <p:nvSpPr>
          <p:cNvPr id="5" name="Rectangle: Diagonal Corners Rounded 4">
            <a:extLst>
              <a:ext uri="{FF2B5EF4-FFF2-40B4-BE49-F238E27FC236}">
                <a16:creationId xmlns:a16="http://schemas.microsoft.com/office/drawing/2014/main" id="{A8928C9D-3942-AD86-489D-A7D3F6D00A8F}"/>
              </a:ext>
            </a:extLst>
          </p:cNvPr>
          <p:cNvSpPr/>
          <p:nvPr/>
        </p:nvSpPr>
        <p:spPr>
          <a:xfrm>
            <a:off x="467361" y="1442720"/>
            <a:ext cx="3745653" cy="4788979"/>
          </a:xfrm>
          <a:prstGeom prst="round2DiagRect">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600" b="1">
                <a:solidFill>
                  <a:schemeClr val="tx1"/>
                </a:solidFill>
              </a:rPr>
              <a:t>The Team Has:</a:t>
            </a:r>
          </a:p>
          <a:p>
            <a:pPr marL="285750" indent="-285750">
              <a:buFont typeface="Arial" panose="020B0604020202020204" pitchFamily="34" charset="0"/>
              <a:buChar char="•"/>
            </a:pPr>
            <a:r>
              <a:rPr lang="en-US" sz="1600">
                <a:solidFill>
                  <a:schemeClr val="tx1"/>
                </a:solidFill>
              </a:rPr>
              <a:t>Discussed customer needs and high value functions with end user – informing requirements</a:t>
            </a:r>
          </a:p>
          <a:p>
            <a:pPr marL="285750" indent="-285750">
              <a:buFont typeface="Arial" panose="020B0604020202020204" pitchFamily="34" charset="0"/>
              <a:buChar char="•"/>
            </a:pPr>
            <a:r>
              <a:rPr lang="en-US" sz="1600" b="1">
                <a:solidFill>
                  <a:schemeClr val="tx1"/>
                </a:solidFill>
              </a:rPr>
              <a:t>Developed and down selected a concept to move forward</a:t>
            </a:r>
          </a:p>
          <a:p>
            <a:pPr marL="285750" indent="-285750">
              <a:buFont typeface="Arial" panose="020B0604020202020204" pitchFamily="34" charset="0"/>
              <a:buChar char="•"/>
            </a:pPr>
            <a:r>
              <a:rPr lang="en-US" sz="1600" b="1">
                <a:solidFill>
                  <a:schemeClr val="tx1"/>
                </a:solidFill>
              </a:rPr>
              <a:t>Assessed feasibility and risk associated with selected concept</a:t>
            </a:r>
          </a:p>
          <a:p>
            <a:pPr marL="285750" indent="-285750">
              <a:buFont typeface="Arial" panose="020B0604020202020204" pitchFamily="34" charset="0"/>
              <a:buChar char="•"/>
            </a:pPr>
            <a:r>
              <a:rPr lang="en-US" sz="1600">
                <a:solidFill>
                  <a:schemeClr val="tx1"/>
                </a:solidFill>
              </a:rPr>
              <a:t>Began developing CAD models and researching material selection</a:t>
            </a:r>
          </a:p>
          <a:p>
            <a:pPr marL="285750" indent="-285750">
              <a:buFont typeface="Arial" panose="020B0604020202020204" pitchFamily="34" charset="0"/>
              <a:buChar char="•"/>
            </a:pPr>
            <a:r>
              <a:rPr lang="en-US" sz="1600">
                <a:solidFill>
                  <a:schemeClr val="tx1"/>
                </a:solidFill>
              </a:rPr>
              <a:t>Acquired chairs to begin modifying</a:t>
            </a:r>
          </a:p>
          <a:p>
            <a:pPr marL="285750" indent="-285750">
              <a:buFont typeface="Arial" panose="020B0604020202020204" pitchFamily="34" charset="0"/>
              <a:buChar char="•"/>
            </a:pPr>
            <a:r>
              <a:rPr lang="en-US" sz="1600">
                <a:solidFill>
                  <a:schemeClr val="tx1"/>
                </a:solidFill>
              </a:rPr>
              <a:t>Determined which arm will be purchased</a:t>
            </a:r>
          </a:p>
          <a:p>
            <a:endParaRPr lang="en-US" sz="1600">
              <a:solidFill>
                <a:schemeClr val="tx1"/>
              </a:solidFill>
            </a:endParaRPr>
          </a:p>
        </p:txBody>
      </p:sp>
      <p:sp>
        <p:nvSpPr>
          <p:cNvPr id="6" name="Rectangle: Diagonal Corners Rounded 5">
            <a:extLst>
              <a:ext uri="{FF2B5EF4-FFF2-40B4-BE49-F238E27FC236}">
                <a16:creationId xmlns:a16="http://schemas.microsoft.com/office/drawing/2014/main" id="{F487D2D0-653C-3A31-ACF4-CB442E88D4F5}"/>
              </a:ext>
            </a:extLst>
          </p:cNvPr>
          <p:cNvSpPr/>
          <p:nvPr/>
        </p:nvSpPr>
        <p:spPr>
          <a:xfrm>
            <a:off x="4275668" y="1442720"/>
            <a:ext cx="3745653" cy="4788979"/>
          </a:xfrm>
          <a:prstGeom prst="round2Diag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600" b="1">
                <a:solidFill>
                  <a:schemeClr val="tx1"/>
                </a:solidFill>
              </a:rPr>
              <a:t>The Team Will: </a:t>
            </a:r>
          </a:p>
          <a:p>
            <a:pPr marL="285750" indent="-285750">
              <a:buFont typeface="Arial" panose="020B0604020202020204" pitchFamily="34" charset="0"/>
              <a:buChar char="•"/>
            </a:pPr>
            <a:r>
              <a:rPr lang="en-US" sz="1600">
                <a:solidFill>
                  <a:schemeClr val="tx1"/>
                </a:solidFill>
              </a:rPr>
              <a:t>Modify a Jazzy wheelchair to replicate mounting structure of a </a:t>
            </a:r>
            <a:r>
              <a:rPr lang="en-US" sz="1600" err="1">
                <a:solidFill>
                  <a:schemeClr val="tx1"/>
                </a:solidFill>
              </a:rPr>
              <a:t>Permobil</a:t>
            </a:r>
            <a:r>
              <a:rPr lang="en-US" sz="1600">
                <a:solidFill>
                  <a:schemeClr val="tx1"/>
                </a:solidFill>
              </a:rPr>
              <a:t> M3 wheelchair</a:t>
            </a:r>
          </a:p>
          <a:p>
            <a:pPr marL="285750" indent="-285750">
              <a:buFont typeface="Arial" panose="020B0604020202020204" pitchFamily="34" charset="0"/>
              <a:buChar char="•"/>
            </a:pPr>
            <a:r>
              <a:rPr lang="en-US" sz="1600">
                <a:solidFill>
                  <a:schemeClr val="tx1"/>
                </a:solidFill>
              </a:rPr>
              <a:t>Begin Prototyping</a:t>
            </a:r>
          </a:p>
          <a:p>
            <a:pPr marL="742950" lvl="1" indent="-285750">
              <a:buFont typeface="Arial" panose="020B0604020202020204" pitchFamily="34" charset="0"/>
              <a:buChar char="•"/>
            </a:pPr>
            <a:r>
              <a:rPr lang="en-US" sz="1600" b="1">
                <a:solidFill>
                  <a:schemeClr val="tx1"/>
                </a:solidFill>
              </a:rPr>
              <a:t>Design mounting bracket that attaches the robotic case to the side of the wheelchair</a:t>
            </a:r>
          </a:p>
          <a:p>
            <a:pPr marL="742950" lvl="1" indent="-285750">
              <a:buFont typeface="Arial" panose="020B0604020202020204" pitchFamily="34" charset="0"/>
              <a:buChar char="•"/>
            </a:pPr>
            <a:r>
              <a:rPr lang="en-US" sz="1600">
                <a:solidFill>
                  <a:schemeClr val="tx1"/>
                </a:solidFill>
              </a:rPr>
              <a:t>Order the robot arm and control systems</a:t>
            </a:r>
          </a:p>
          <a:p>
            <a:pPr marL="742950" lvl="1" indent="-285750">
              <a:buFont typeface="Arial" panose="020B0604020202020204" pitchFamily="34" charset="0"/>
              <a:buChar char="•"/>
            </a:pPr>
            <a:r>
              <a:rPr lang="en-US" sz="1600" b="1">
                <a:solidFill>
                  <a:schemeClr val="tx1"/>
                </a:solidFill>
              </a:rPr>
              <a:t>Integrate the </a:t>
            </a:r>
            <a:r>
              <a:rPr lang="en-US" sz="1600" b="1" err="1">
                <a:solidFill>
                  <a:schemeClr val="tx1"/>
                </a:solidFill>
              </a:rPr>
              <a:t>Waveshare</a:t>
            </a:r>
            <a:r>
              <a:rPr lang="en-US" sz="1600" b="1">
                <a:solidFill>
                  <a:schemeClr val="tx1"/>
                </a:solidFill>
              </a:rPr>
              <a:t> robotic arm and control</a:t>
            </a:r>
            <a:r>
              <a:rPr lang="en-US" sz="1600">
                <a:solidFill>
                  <a:schemeClr val="tx1"/>
                </a:solidFill>
              </a:rPr>
              <a:t> </a:t>
            </a:r>
            <a:r>
              <a:rPr lang="en-US" sz="1600" b="1">
                <a:solidFill>
                  <a:schemeClr val="tx1"/>
                </a:solidFill>
              </a:rPr>
              <a:t>systems onto robotic case</a:t>
            </a:r>
          </a:p>
          <a:p>
            <a:pPr marL="742950" lvl="1" indent="-285750">
              <a:buFont typeface="Arial" panose="020B0604020202020204" pitchFamily="34" charset="0"/>
              <a:buChar char="•"/>
            </a:pPr>
            <a:r>
              <a:rPr lang="en-US" sz="1600">
                <a:solidFill>
                  <a:schemeClr val="tx1"/>
                </a:solidFill>
              </a:rPr>
              <a:t>Learn syntax and program robotic arm, </a:t>
            </a:r>
          </a:p>
          <a:p>
            <a:pPr marL="742950" lvl="1" indent="-285750">
              <a:buFont typeface="Arial" panose="020B0604020202020204" pitchFamily="34" charset="0"/>
              <a:buChar char="•"/>
            </a:pPr>
            <a:r>
              <a:rPr lang="en-US" sz="1600">
                <a:solidFill>
                  <a:schemeClr val="tx1"/>
                </a:solidFill>
              </a:rPr>
              <a:t>Learn Arduino integration with ESP32</a:t>
            </a:r>
          </a:p>
          <a:p>
            <a:pPr marL="285750" indent="-285750">
              <a:buFont typeface="Arial" panose="020B0604020202020204" pitchFamily="34" charset="0"/>
              <a:buChar char="•"/>
            </a:pPr>
            <a:endParaRPr lang="en-US" sz="1600">
              <a:solidFill>
                <a:schemeClr val="tx1"/>
              </a:solidFill>
            </a:endParaRPr>
          </a:p>
        </p:txBody>
      </p:sp>
      <p:sp>
        <p:nvSpPr>
          <p:cNvPr id="13" name="Rectangle: Diagonal Corners Rounded 12">
            <a:extLst>
              <a:ext uri="{FF2B5EF4-FFF2-40B4-BE49-F238E27FC236}">
                <a16:creationId xmlns:a16="http://schemas.microsoft.com/office/drawing/2014/main" id="{5E4227A3-4F1E-AD9A-DF76-482BF1AF3E06}"/>
              </a:ext>
            </a:extLst>
          </p:cNvPr>
          <p:cNvSpPr/>
          <p:nvPr/>
        </p:nvSpPr>
        <p:spPr>
          <a:xfrm>
            <a:off x="8083975" y="1442719"/>
            <a:ext cx="3552611" cy="4788979"/>
          </a:xfrm>
          <a:prstGeom prst="round2Diag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600" b="1">
                <a:solidFill>
                  <a:schemeClr val="tx1"/>
                </a:solidFill>
              </a:rPr>
              <a:t>Conclusions:</a:t>
            </a:r>
          </a:p>
          <a:p>
            <a:pPr marL="285750" indent="-285750">
              <a:buFont typeface="Arial" panose="020B0604020202020204" pitchFamily="34" charset="0"/>
              <a:buChar char="•"/>
            </a:pPr>
            <a:r>
              <a:rPr lang="en-US" sz="1600">
                <a:solidFill>
                  <a:schemeClr val="tx1"/>
                </a:solidFill>
              </a:rPr>
              <a:t>Team is on track to meeting the high value functions of pushing an elevator and handicap door button</a:t>
            </a:r>
          </a:p>
          <a:p>
            <a:pPr marL="285750" indent="-285750">
              <a:buFont typeface="Arial" panose="020B0604020202020204" pitchFamily="34" charset="0"/>
              <a:buChar char="•"/>
            </a:pPr>
            <a:r>
              <a:rPr lang="en-US" sz="1600">
                <a:solidFill>
                  <a:schemeClr val="tx1"/>
                </a:solidFill>
              </a:rPr>
              <a:t>The team will continue to work closely with our customers from PPMD to ensure our prototyping process gets constant feedback from the end user</a:t>
            </a:r>
          </a:p>
        </p:txBody>
      </p:sp>
      <p:graphicFrame>
        <p:nvGraphicFramePr>
          <p:cNvPr id="3" name="Diagram 2">
            <a:extLst>
              <a:ext uri="{FF2B5EF4-FFF2-40B4-BE49-F238E27FC236}">
                <a16:creationId xmlns:a16="http://schemas.microsoft.com/office/drawing/2014/main" id="{0A310054-2CC8-C67C-3675-7003E0FD273C}"/>
              </a:ext>
            </a:extLst>
          </p:cNvPr>
          <p:cNvGraphicFramePr/>
          <p:nvPr>
            <p:extLst>
              <p:ext uri="{D42A27DB-BD31-4B8C-83A1-F6EECF244321}">
                <p14:modId xmlns:p14="http://schemas.microsoft.com/office/powerpoint/2010/main" val="3127541046"/>
              </p:ext>
            </p:extLst>
          </p:nvPr>
        </p:nvGraphicFramePr>
        <p:xfrm>
          <a:off x="2032000" y="6108700"/>
          <a:ext cx="8128000" cy="11599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00312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3" grpId="0" animBg="1"/>
    </p:bldLst>
  </p:timing>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7BCEA-85FA-48D2-5799-DFD06E673410}"/>
              </a:ext>
            </a:extLst>
          </p:cNvPr>
          <p:cNvSpPr>
            <a:spLocks noGrp="1"/>
          </p:cNvSpPr>
          <p:nvPr>
            <p:ph type="title"/>
          </p:nvPr>
        </p:nvSpPr>
        <p:spPr>
          <a:ln>
            <a:noFill/>
          </a:ln>
        </p:spPr>
        <p:style>
          <a:lnRef idx="2">
            <a:schemeClr val="dk1"/>
          </a:lnRef>
          <a:fillRef idx="1">
            <a:schemeClr val="lt1"/>
          </a:fillRef>
          <a:effectRef idx="0">
            <a:schemeClr val="dk1"/>
          </a:effectRef>
          <a:fontRef idx="minor">
            <a:schemeClr val="dk1"/>
          </a:fontRef>
        </p:style>
        <p:txBody>
          <a:bodyPr>
            <a:normAutofit/>
          </a:bodyPr>
          <a:lstStyle/>
          <a:p>
            <a:r>
              <a:rPr lang="en-US" sz="4000"/>
              <a:t>Background on Duchenne Muscular Dystrophy (DMD)</a:t>
            </a:r>
          </a:p>
        </p:txBody>
      </p:sp>
      <p:sp>
        <p:nvSpPr>
          <p:cNvPr id="3" name="Content Placeholder 2">
            <a:extLst>
              <a:ext uri="{FF2B5EF4-FFF2-40B4-BE49-F238E27FC236}">
                <a16:creationId xmlns:a16="http://schemas.microsoft.com/office/drawing/2014/main" id="{BCBBED92-2C48-BAFF-18DF-08BAF0899969}"/>
              </a:ext>
            </a:extLst>
          </p:cNvPr>
          <p:cNvSpPr>
            <a:spLocks noGrp="1"/>
          </p:cNvSpPr>
          <p:nvPr>
            <p:ph idx="1"/>
          </p:nvPr>
        </p:nvSpPr>
        <p:spPr>
          <a:xfrm>
            <a:off x="809757" y="2165312"/>
            <a:ext cx="3966882" cy="623248"/>
          </a:xfrm>
        </p:spPr>
        <p:txBody>
          <a:bodyPr>
            <a:normAutofit/>
          </a:bodyPr>
          <a:lstStyle/>
          <a:p>
            <a:r>
              <a:rPr lang="en-US" sz="1800"/>
              <a:t>DMD is a progressive disorder that deteriorates muscles over time</a:t>
            </a:r>
          </a:p>
        </p:txBody>
      </p:sp>
      <p:sp>
        <p:nvSpPr>
          <p:cNvPr id="4" name="Slide Number Placeholder 3">
            <a:extLst>
              <a:ext uri="{FF2B5EF4-FFF2-40B4-BE49-F238E27FC236}">
                <a16:creationId xmlns:a16="http://schemas.microsoft.com/office/drawing/2014/main" id="{EA052C85-7327-C545-1B67-55FC7BD9F606}"/>
              </a:ext>
            </a:extLst>
          </p:cNvPr>
          <p:cNvSpPr>
            <a:spLocks noGrp="1"/>
          </p:cNvSpPr>
          <p:nvPr>
            <p:ph type="sldNum" sz="quarter" idx="12"/>
          </p:nvPr>
        </p:nvSpPr>
        <p:spPr/>
        <p:txBody>
          <a:bodyPr/>
          <a:lstStyle/>
          <a:p>
            <a:fld id="{1A051AEB-D574-449E-9530-4D88F9B3B768}" type="slidenum">
              <a:rPr lang="en-US" smtClean="0"/>
              <a:pPr/>
              <a:t>3</a:t>
            </a:fld>
            <a:endParaRPr lang="en-US"/>
          </a:p>
        </p:txBody>
      </p:sp>
      <p:pic>
        <p:nvPicPr>
          <p:cNvPr id="6" name="Picture 5">
            <a:extLst>
              <a:ext uri="{FF2B5EF4-FFF2-40B4-BE49-F238E27FC236}">
                <a16:creationId xmlns:a16="http://schemas.microsoft.com/office/drawing/2014/main" id="{94B839D0-ED18-F1C7-F6CD-2796A662F88A}"/>
              </a:ext>
            </a:extLst>
          </p:cNvPr>
          <p:cNvPicPr>
            <a:picLocks noChangeAspect="1"/>
          </p:cNvPicPr>
          <p:nvPr/>
        </p:nvPicPr>
        <p:blipFill>
          <a:blip r:embed="rId3"/>
          <a:stretch>
            <a:fillRect/>
          </a:stretch>
        </p:blipFill>
        <p:spPr>
          <a:xfrm>
            <a:off x="8425793" y="1781152"/>
            <a:ext cx="2987785" cy="3833677"/>
          </a:xfrm>
          <a:prstGeom prst="rect">
            <a:avLst/>
          </a:prstGeom>
        </p:spPr>
      </p:pic>
      <p:sp>
        <p:nvSpPr>
          <p:cNvPr id="7" name="TextBox 6">
            <a:extLst>
              <a:ext uri="{FF2B5EF4-FFF2-40B4-BE49-F238E27FC236}">
                <a16:creationId xmlns:a16="http://schemas.microsoft.com/office/drawing/2014/main" id="{5C375515-341D-0228-CB95-0B86184BB40E}"/>
              </a:ext>
            </a:extLst>
          </p:cNvPr>
          <p:cNvSpPr txBox="1"/>
          <p:nvPr/>
        </p:nvSpPr>
        <p:spPr>
          <a:xfrm>
            <a:off x="8425793" y="5614829"/>
            <a:ext cx="2984890" cy="415498"/>
          </a:xfrm>
          <a:prstGeom prst="rect">
            <a:avLst/>
          </a:prstGeom>
          <a:noFill/>
        </p:spPr>
        <p:txBody>
          <a:bodyPr wrap="square" lIns="91440" tIns="45720" rIns="91440" bIns="45720" rtlCol="0" anchor="t">
            <a:spAutoFit/>
          </a:bodyPr>
          <a:lstStyle/>
          <a:p>
            <a:r>
              <a:rPr lang="en-US" sz="1050"/>
              <a:t> </a:t>
            </a:r>
            <a:r>
              <a:rPr lang="en-US" sz="1050">
                <a:hlinkClick r:id="rId4"/>
              </a:rPr>
              <a:t>Figure 2</a:t>
            </a:r>
            <a:r>
              <a:rPr lang="en-US" sz="1050"/>
              <a:t> Permobil M3 Corpus</a:t>
            </a:r>
          </a:p>
          <a:p>
            <a:r>
              <a:rPr lang="en-US" sz="1050"/>
              <a:t> </a:t>
            </a:r>
          </a:p>
        </p:txBody>
      </p:sp>
      <p:sp>
        <p:nvSpPr>
          <p:cNvPr id="9" name="TextBox 8">
            <a:extLst>
              <a:ext uri="{FF2B5EF4-FFF2-40B4-BE49-F238E27FC236}">
                <a16:creationId xmlns:a16="http://schemas.microsoft.com/office/drawing/2014/main" id="{EF29590B-961F-7050-25FF-415EF78E1B5E}"/>
              </a:ext>
            </a:extLst>
          </p:cNvPr>
          <p:cNvSpPr txBox="1"/>
          <p:nvPr/>
        </p:nvSpPr>
        <p:spPr>
          <a:xfrm>
            <a:off x="781316" y="3077100"/>
            <a:ext cx="4023765" cy="1200329"/>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t>Requires those with DMD to use motorized wheelchairs such as the </a:t>
            </a:r>
            <a:r>
              <a:rPr lang="en-US" err="1"/>
              <a:t>Permobil</a:t>
            </a:r>
            <a:r>
              <a:rPr lang="en-US"/>
              <a:t> M3 and Quantum</a:t>
            </a:r>
          </a:p>
          <a:p>
            <a:pPr marL="285750" indent="-285750">
              <a:buFont typeface="Arial" panose="020B0604020202020204" pitchFamily="34" charset="0"/>
              <a:buChar char="•"/>
            </a:pPr>
            <a:endParaRPr lang="en-US"/>
          </a:p>
        </p:txBody>
      </p:sp>
      <p:sp>
        <p:nvSpPr>
          <p:cNvPr id="10" name="TextBox 9">
            <a:extLst>
              <a:ext uri="{FF2B5EF4-FFF2-40B4-BE49-F238E27FC236}">
                <a16:creationId xmlns:a16="http://schemas.microsoft.com/office/drawing/2014/main" id="{8DD414DF-5C5E-7BF7-BA79-8023B1F8C85F}"/>
              </a:ext>
            </a:extLst>
          </p:cNvPr>
          <p:cNvSpPr txBox="1"/>
          <p:nvPr/>
        </p:nvSpPr>
        <p:spPr>
          <a:xfrm>
            <a:off x="781317" y="4277429"/>
            <a:ext cx="4023764" cy="1477328"/>
          </a:xfrm>
          <a:prstGeom prst="rect">
            <a:avLst/>
          </a:prstGeom>
          <a:noFill/>
        </p:spPr>
        <p:txBody>
          <a:bodyPr wrap="square" rtlCol="0">
            <a:spAutoFit/>
          </a:bodyPr>
          <a:lstStyle/>
          <a:p>
            <a:pPr marL="285750" indent="-285750">
              <a:buFont typeface="Arial" panose="020B0604020202020204" pitchFamily="34" charset="0"/>
              <a:buChar char="•"/>
            </a:pPr>
            <a:r>
              <a:rPr lang="en-US"/>
              <a:t>People with DMD have limited range of motion (ROM) and often require a caretaker or robotic device to help with everyday tasks</a:t>
            </a:r>
          </a:p>
          <a:p>
            <a:endParaRPr lang="en-US"/>
          </a:p>
        </p:txBody>
      </p:sp>
      <p:pic>
        <p:nvPicPr>
          <p:cNvPr id="11" name="Picture 10">
            <a:extLst>
              <a:ext uri="{FF2B5EF4-FFF2-40B4-BE49-F238E27FC236}">
                <a16:creationId xmlns:a16="http://schemas.microsoft.com/office/drawing/2014/main" id="{65EE2B23-A729-E5C0-64F8-707B782AB97D}"/>
              </a:ext>
            </a:extLst>
          </p:cNvPr>
          <p:cNvPicPr>
            <a:picLocks noChangeAspect="1"/>
          </p:cNvPicPr>
          <p:nvPr/>
        </p:nvPicPr>
        <p:blipFill>
          <a:blip r:embed="rId5"/>
          <a:srcRect l="6010" r="21728"/>
          <a:stretch/>
        </p:blipFill>
        <p:spPr>
          <a:xfrm>
            <a:off x="5602942" y="1781152"/>
            <a:ext cx="2623827" cy="3994106"/>
          </a:xfrm>
          <a:prstGeom prst="rect">
            <a:avLst/>
          </a:prstGeom>
        </p:spPr>
      </p:pic>
      <p:sp>
        <p:nvSpPr>
          <p:cNvPr id="12" name="TextBox 11">
            <a:extLst>
              <a:ext uri="{FF2B5EF4-FFF2-40B4-BE49-F238E27FC236}">
                <a16:creationId xmlns:a16="http://schemas.microsoft.com/office/drawing/2014/main" id="{11922654-E3DA-CF3A-AD0B-51CBB2649349}"/>
              </a:ext>
            </a:extLst>
          </p:cNvPr>
          <p:cNvSpPr txBox="1"/>
          <p:nvPr/>
        </p:nvSpPr>
        <p:spPr>
          <a:xfrm>
            <a:off x="5497553" y="5708590"/>
            <a:ext cx="2928240" cy="400110"/>
          </a:xfrm>
          <a:prstGeom prst="rect">
            <a:avLst/>
          </a:prstGeom>
          <a:noFill/>
        </p:spPr>
        <p:txBody>
          <a:bodyPr wrap="square" lIns="91440" tIns="45720" rIns="91440" bIns="45720" rtlCol="0" anchor="t">
            <a:spAutoFit/>
          </a:bodyPr>
          <a:lstStyle/>
          <a:p>
            <a:r>
              <a:rPr lang="en-US" sz="1000">
                <a:hlinkClick r:id="rId6"/>
              </a:rPr>
              <a:t>Figure 1:</a:t>
            </a:r>
            <a:r>
              <a:rPr lang="en-US" sz="1000"/>
              <a:t> Robotic Arm Mounted on Wheelchair </a:t>
            </a:r>
          </a:p>
          <a:p>
            <a:endParaRPr lang="en-US" sz="1000"/>
          </a:p>
        </p:txBody>
      </p:sp>
      <p:graphicFrame>
        <p:nvGraphicFramePr>
          <p:cNvPr id="15" name="Diagram 14">
            <a:extLst>
              <a:ext uri="{FF2B5EF4-FFF2-40B4-BE49-F238E27FC236}">
                <a16:creationId xmlns:a16="http://schemas.microsoft.com/office/drawing/2014/main" id="{2A64505A-ED99-71AB-EA10-7FCFD34E10E4}"/>
              </a:ext>
            </a:extLst>
          </p:cNvPr>
          <p:cNvGraphicFramePr/>
          <p:nvPr>
            <p:extLst>
              <p:ext uri="{D42A27DB-BD31-4B8C-83A1-F6EECF244321}">
                <p14:modId xmlns:p14="http://schemas.microsoft.com/office/powerpoint/2010/main" val="3684738240"/>
              </p:ext>
            </p:extLst>
          </p:nvPr>
        </p:nvGraphicFramePr>
        <p:xfrm>
          <a:off x="2032000" y="6108700"/>
          <a:ext cx="8128000" cy="115993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50254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9" grpId="0"/>
      <p:bldP spid="10" grpId="0"/>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8E82C-DF6F-951D-EE14-733EA7BF4378}"/>
              </a:ext>
            </a:extLst>
          </p:cNvPr>
          <p:cNvSpPr>
            <a:spLocks noGrp="1"/>
          </p:cNvSpPr>
          <p:nvPr>
            <p:ph type="title"/>
          </p:nvPr>
        </p:nvSpPr>
        <p:spPr>
          <a:xfrm>
            <a:off x="838200" y="365125"/>
            <a:ext cx="10515600" cy="5921375"/>
          </a:xfrm>
        </p:spPr>
        <p:txBody>
          <a:bodyPr>
            <a:normAutofit/>
          </a:bodyPr>
          <a:lstStyle/>
          <a:p>
            <a:pPr algn="ctr"/>
            <a:r>
              <a:rPr lang="en-US" sz="4000"/>
              <a:t>Thank you for your time!</a:t>
            </a:r>
            <a:br>
              <a:rPr lang="en-US" sz="4000"/>
            </a:br>
            <a:br>
              <a:rPr lang="en-US" sz="4000"/>
            </a:br>
            <a:r>
              <a:rPr lang="en-US" sz="4000"/>
              <a:t>Questions?</a:t>
            </a:r>
          </a:p>
        </p:txBody>
      </p:sp>
      <p:sp>
        <p:nvSpPr>
          <p:cNvPr id="4" name="Slide Number Placeholder 3">
            <a:extLst>
              <a:ext uri="{FF2B5EF4-FFF2-40B4-BE49-F238E27FC236}">
                <a16:creationId xmlns:a16="http://schemas.microsoft.com/office/drawing/2014/main" id="{2450239A-1972-C50D-B0C0-DC6BA6F4450E}"/>
              </a:ext>
            </a:extLst>
          </p:cNvPr>
          <p:cNvSpPr>
            <a:spLocks noGrp="1"/>
          </p:cNvSpPr>
          <p:nvPr>
            <p:ph type="sldNum" sz="quarter" idx="12"/>
          </p:nvPr>
        </p:nvSpPr>
        <p:spPr/>
        <p:txBody>
          <a:bodyPr/>
          <a:lstStyle/>
          <a:p>
            <a:fld id="{1A051AEB-D574-449E-9530-4D88F9B3B768}" type="slidenum">
              <a:rPr lang="en-US" smtClean="0"/>
              <a:pPr/>
              <a:t>30</a:t>
            </a:fld>
            <a:endParaRPr lang="en-US"/>
          </a:p>
        </p:txBody>
      </p:sp>
    </p:spTree>
    <p:extLst>
      <p:ext uri="{BB962C8B-B14F-4D97-AF65-F5344CB8AC3E}">
        <p14:creationId xmlns:p14="http://schemas.microsoft.com/office/powerpoint/2010/main" val="13292470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52F63-6441-AE7F-075E-70E3A466A45C}"/>
              </a:ext>
            </a:extLst>
          </p:cNvPr>
          <p:cNvSpPr>
            <a:spLocks noGrp="1"/>
          </p:cNvSpPr>
          <p:nvPr>
            <p:ph type="title"/>
          </p:nvPr>
        </p:nvSpPr>
        <p:spPr>
          <a:xfrm>
            <a:off x="2168568" y="2507075"/>
            <a:ext cx="7854863" cy="1325563"/>
          </a:xfrm>
        </p:spPr>
        <p:txBody>
          <a:bodyPr>
            <a:normAutofit/>
          </a:bodyPr>
          <a:lstStyle/>
          <a:p>
            <a:r>
              <a:rPr lang="en-US" sz="4000"/>
              <a:t>Backup Slides, Additional Information</a:t>
            </a:r>
          </a:p>
        </p:txBody>
      </p:sp>
      <p:sp>
        <p:nvSpPr>
          <p:cNvPr id="4" name="Slide Number Placeholder 3">
            <a:extLst>
              <a:ext uri="{FF2B5EF4-FFF2-40B4-BE49-F238E27FC236}">
                <a16:creationId xmlns:a16="http://schemas.microsoft.com/office/drawing/2014/main" id="{8CF200B3-17CE-7A29-8F75-E1ADCE517873}"/>
              </a:ext>
            </a:extLst>
          </p:cNvPr>
          <p:cNvSpPr>
            <a:spLocks noGrp="1"/>
          </p:cNvSpPr>
          <p:nvPr>
            <p:ph type="sldNum" sz="quarter" idx="12"/>
          </p:nvPr>
        </p:nvSpPr>
        <p:spPr/>
        <p:txBody>
          <a:bodyPr/>
          <a:lstStyle/>
          <a:p>
            <a:fld id="{1A051AEB-D574-449E-9530-4D88F9B3B768}" type="slidenum">
              <a:rPr lang="en-US" smtClean="0"/>
              <a:pPr/>
              <a:t>31</a:t>
            </a:fld>
            <a:endParaRPr lang="en-US"/>
          </a:p>
        </p:txBody>
      </p:sp>
    </p:spTree>
    <p:extLst>
      <p:ext uri="{BB962C8B-B14F-4D97-AF65-F5344CB8AC3E}">
        <p14:creationId xmlns:p14="http://schemas.microsoft.com/office/powerpoint/2010/main" val="22684080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2F027B1-A62D-313F-D6A8-74E5EE144DF9}"/>
              </a:ext>
            </a:extLst>
          </p:cNvPr>
          <p:cNvSpPr>
            <a:spLocks noGrp="1"/>
          </p:cNvSpPr>
          <p:nvPr>
            <p:ph type="sldNum" sz="quarter" idx="12"/>
          </p:nvPr>
        </p:nvSpPr>
        <p:spPr/>
        <p:txBody>
          <a:bodyPr/>
          <a:lstStyle/>
          <a:p>
            <a:fld id="{1A051AEB-D574-449E-9530-4D88F9B3B768}" type="slidenum">
              <a:rPr lang="en-US" smtClean="0"/>
              <a:pPr/>
              <a:t>32</a:t>
            </a:fld>
            <a:endParaRPr lang="en-US"/>
          </a:p>
        </p:txBody>
      </p:sp>
      <p:pic>
        <p:nvPicPr>
          <p:cNvPr id="7" name="Picture 6">
            <a:extLst>
              <a:ext uri="{FF2B5EF4-FFF2-40B4-BE49-F238E27FC236}">
                <a16:creationId xmlns:a16="http://schemas.microsoft.com/office/drawing/2014/main" id="{6287DD2A-6CCC-0E40-F52D-BD7FAE81C4D6}"/>
              </a:ext>
            </a:extLst>
          </p:cNvPr>
          <p:cNvPicPr>
            <a:picLocks noChangeAspect="1"/>
          </p:cNvPicPr>
          <p:nvPr/>
        </p:nvPicPr>
        <p:blipFill>
          <a:blip r:embed="rId2"/>
          <a:stretch>
            <a:fillRect/>
          </a:stretch>
        </p:blipFill>
        <p:spPr>
          <a:xfrm>
            <a:off x="-1" y="-1"/>
            <a:ext cx="5974915" cy="6520199"/>
          </a:xfrm>
          <a:prstGeom prst="rect">
            <a:avLst/>
          </a:prstGeom>
        </p:spPr>
      </p:pic>
      <p:pic>
        <p:nvPicPr>
          <p:cNvPr id="9" name="Picture 8">
            <a:extLst>
              <a:ext uri="{FF2B5EF4-FFF2-40B4-BE49-F238E27FC236}">
                <a16:creationId xmlns:a16="http://schemas.microsoft.com/office/drawing/2014/main" id="{EF53F552-C7E8-9F69-CED0-2790CC22C24C}"/>
              </a:ext>
            </a:extLst>
          </p:cNvPr>
          <p:cNvPicPr>
            <a:picLocks noChangeAspect="1"/>
          </p:cNvPicPr>
          <p:nvPr/>
        </p:nvPicPr>
        <p:blipFill>
          <a:blip r:embed="rId3"/>
          <a:stretch>
            <a:fillRect/>
          </a:stretch>
        </p:blipFill>
        <p:spPr>
          <a:xfrm>
            <a:off x="5974914" y="0"/>
            <a:ext cx="5974915" cy="2169532"/>
          </a:xfrm>
          <a:prstGeom prst="rect">
            <a:avLst/>
          </a:prstGeom>
        </p:spPr>
      </p:pic>
      <p:sp>
        <p:nvSpPr>
          <p:cNvPr id="10" name="TextBox 9">
            <a:extLst>
              <a:ext uri="{FF2B5EF4-FFF2-40B4-BE49-F238E27FC236}">
                <a16:creationId xmlns:a16="http://schemas.microsoft.com/office/drawing/2014/main" id="{E30655CD-82A1-FE68-1BBC-8957D6CB4FC1}"/>
              </a:ext>
            </a:extLst>
          </p:cNvPr>
          <p:cNvSpPr txBox="1"/>
          <p:nvPr/>
        </p:nvSpPr>
        <p:spPr>
          <a:xfrm>
            <a:off x="7052151" y="3902196"/>
            <a:ext cx="3820439" cy="646331"/>
          </a:xfrm>
          <a:prstGeom prst="rect">
            <a:avLst/>
          </a:prstGeom>
          <a:noFill/>
        </p:spPr>
        <p:txBody>
          <a:bodyPr wrap="square" rtlCol="0">
            <a:spAutoFit/>
          </a:bodyPr>
          <a:lstStyle/>
          <a:p>
            <a:r>
              <a:rPr lang="en-US"/>
              <a:t>Requirements Verification Traceability Matrix</a:t>
            </a:r>
          </a:p>
        </p:txBody>
      </p:sp>
    </p:spTree>
    <p:extLst>
      <p:ext uri="{BB962C8B-B14F-4D97-AF65-F5344CB8AC3E}">
        <p14:creationId xmlns:p14="http://schemas.microsoft.com/office/powerpoint/2010/main" val="19260081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3FE07-2406-D640-D3CE-BAD8AC238003}"/>
              </a:ext>
            </a:extLst>
          </p:cNvPr>
          <p:cNvSpPr>
            <a:spLocks noGrp="1"/>
          </p:cNvSpPr>
          <p:nvPr>
            <p:ph type="title"/>
          </p:nvPr>
        </p:nvSpPr>
        <p:spPr/>
        <p:txBody>
          <a:bodyPr/>
          <a:lstStyle/>
          <a:p>
            <a:r>
              <a:rPr lang="en-US"/>
              <a:t>System Architecture</a:t>
            </a:r>
          </a:p>
        </p:txBody>
      </p:sp>
      <p:sp>
        <p:nvSpPr>
          <p:cNvPr id="4" name="Slide Number Placeholder 3">
            <a:extLst>
              <a:ext uri="{FF2B5EF4-FFF2-40B4-BE49-F238E27FC236}">
                <a16:creationId xmlns:a16="http://schemas.microsoft.com/office/drawing/2014/main" id="{0115550C-0DA7-7FD4-7C25-855D31E5FFE2}"/>
              </a:ext>
            </a:extLst>
          </p:cNvPr>
          <p:cNvSpPr>
            <a:spLocks noGrp="1"/>
          </p:cNvSpPr>
          <p:nvPr>
            <p:ph type="sldNum" sz="quarter" idx="12"/>
          </p:nvPr>
        </p:nvSpPr>
        <p:spPr/>
        <p:txBody>
          <a:bodyPr/>
          <a:lstStyle/>
          <a:p>
            <a:fld id="{1A051AEB-D574-449E-9530-4D88F9B3B768}" type="slidenum">
              <a:rPr lang="en-US" smtClean="0"/>
              <a:pPr/>
              <a:t>33</a:t>
            </a:fld>
            <a:endParaRPr lang="en-US"/>
          </a:p>
        </p:txBody>
      </p:sp>
      <p:pic>
        <p:nvPicPr>
          <p:cNvPr id="6" name="Picture 5">
            <a:extLst>
              <a:ext uri="{FF2B5EF4-FFF2-40B4-BE49-F238E27FC236}">
                <a16:creationId xmlns:a16="http://schemas.microsoft.com/office/drawing/2014/main" id="{8678B6FD-0B02-68C8-DD4D-DA43FEEE9318}"/>
              </a:ext>
            </a:extLst>
          </p:cNvPr>
          <p:cNvPicPr>
            <a:picLocks noChangeAspect="1"/>
          </p:cNvPicPr>
          <p:nvPr/>
        </p:nvPicPr>
        <p:blipFill>
          <a:blip r:embed="rId2"/>
          <a:stretch>
            <a:fillRect/>
          </a:stretch>
        </p:blipFill>
        <p:spPr>
          <a:xfrm>
            <a:off x="0" y="1652663"/>
            <a:ext cx="12192000" cy="3552673"/>
          </a:xfrm>
          <a:prstGeom prst="rect">
            <a:avLst/>
          </a:prstGeom>
        </p:spPr>
      </p:pic>
    </p:spTree>
    <p:extLst>
      <p:ext uri="{BB962C8B-B14F-4D97-AF65-F5344CB8AC3E}">
        <p14:creationId xmlns:p14="http://schemas.microsoft.com/office/powerpoint/2010/main" val="2781452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D23D2-D325-0223-5CCE-5667B551EC9F}"/>
              </a:ext>
            </a:extLst>
          </p:cNvPr>
          <p:cNvSpPr>
            <a:spLocks noGrp="1"/>
          </p:cNvSpPr>
          <p:nvPr>
            <p:ph type="title"/>
          </p:nvPr>
        </p:nvSpPr>
        <p:spPr/>
        <p:txBody>
          <a:bodyPr/>
          <a:lstStyle/>
          <a:p>
            <a:r>
              <a:rPr lang="en-US"/>
              <a:t>Concept Screening and Scoring</a:t>
            </a:r>
          </a:p>
        </p:txBody>
      </p:sp>
      <p:sp>
        <p:nvSpPr>
          <p:cNvPr id="4" name="Slide Number Placeholder 3">
            <a:extLst>
              <a:ext uri="{FF2B5EF4-FFF2-40B4-BE49-F238E27FC236}">
                <a16:creationId xmlns:a16="http://schemas.microsoft.com/office/drawing/2014/main" id="{F9EE09DF-A62D-7052-34F4-4888D93EF416}"/>
              </a:ext>
            </a:extLst>
          </p:cNvPr>
          <p:cNvSpPr>
            <a:spLocks noGrp="1"/>
          </p:cNvSpPr>
          <p:nvPr>
            <p:ph type="sldNum" sz="quarter" idx="12"/>
          </p:nvPr>
        </p:nvSpPr>
        <p:spPr/>
        <p:txBody>
          <a:bodyPr/>
          <a:lstStyle/>
          <a:p>
            <a:fld id="{1A051AEB-D574-449E-9530-4D88F9B3B768}" type="slidenum">
              <a:rPr lang="en-US" smtClean="0"/>
              <a:pPr/>
              <a:t>34</a:t>
            </a:fld>
            <a:endParaRPr lang="en-US"/>
          </a:p>
        </p:txBody>
      </p:sp>
      <p:pic>
        <p:nvPicPr>
          <p:cNvPr id="9" name="Content Placeholder 7">
            <a:extLst>
              <a:ext uri="{FF2B5EF4-FFF2-40B4-BE49-F238E27FC236}">
                <a16:creationId xmlns:a16="http://schemas.microsoft.com/office/drawing/2014/main" id="{04B59459-D734-18AE-1063-C10BB76461A4}"/>
              </a:ext>
            </a:extLst>
          </p:cNvPr>
          <p:cNvPicPr>
            <a:picLocks noChangeAspect="1"/>
          </p:cNvPicPr>
          <p:nvPr/>
        </p:nvPicPr>
        <p:blipFill>
          <a:blip r:embed="rId2"/>
          <a:stretch>
            <a:fillRect/>
          </a:stretch>
        </p:blipFill>
        <p:spPr>
          <a:xfrm>
            <a:off x="5761972" y="2126677"/>
            <a:ext cx="6340259" cy="2820053"/>
          </a:xfrm>
          <a:prstGeom prst="rect">
            <a:avLst/>
          </a:prstGeom>
        </p:spPr>
      </p:pic>
      <p:pic>
        <p:nvPicPr>
          <p:cNvPr id="10" name="Picture 9">
            <a:extLst>
              <a:ext uri="{FF2B5EF4-FFF2-40B4-BE49-F238E27FC236}">
                <a16:creationId xmlns:a16="http://schemas.microsoft.com/office/drawing/2014/main" id="{27D76CD9-2132-D0AB-19A3-99A63FDFECE1}"/>
              </a:ext>
            </a:extLst>
          </p:cNvPr>
          <p:cNvPicPr>
            <a:picLocks noChangeAspect="1"/>
          </p:cNvPicPr>
          <p:nvPr/>
        </p:nvPicPr>
        <p:blipFill>
          <a:blip r:embed="rId3"/>
          <a:stretch>
            <a:fillRect/>
          </a:stretch>
        </p:blipFill>
        <p:spPr>
          <a:xfrm>
            <a:off x="75157" y="2126677"/>
            <a:ext cx="5686816" cy="2820053"/>
          </a:xfrm>
          <a:prstGeom prst="rect">
            <a:avLst/>
          </a:prstGeom>
        </p:spPr>
      </p:pic>
    </p:spTree>
    <p:extLst>
      <p:ext uri="{BB962C8B-B14F-4D97-AF65-F5344CB8AC3E}">
        <p14:creationId xmlns:p14="http://schemas.microsoft.com/office/powerpoint/2010/main" val="18763867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081A6-D3CC-D963-4F01-5B2485B8A238}"/>
              </a:ext>
            </a:extLst>
          </p:cNvPr>
          <p:cNvSpPr>
            <a:spLocks noGrp="1"/>
          </p:cNvSpPr>
          <p:nvPr>
            <p:ph type="title"/>
          </p:nvPr>
        </p:nvSpPr>
        <p:spPr/>
        <p:txBody>
          <a:bodyPr/>
          <a:lstStyle/>
          <a:p>
            <a:r>
              <a:rPr lang="en-US"/>
              <a:t>Risk and Mitigation Plan</a:t>
            </a:r>
          </a:p>
        </p:txBody>
      </p:sp>
      <p:pic>
        <p:nvPicPr>
          <p:cNvPr id="8" name="Content Placeholder 7">
            <a:extLst>
              <a:ext uri="{FF2B5EF4-FFF2-40B4-BE49-F238E27FC236}">
                <a16:creationId xmlns:a16="http://schemas.microsoft.com/office/drawing/2014/main" id="{383E20D7-6BAA-11DB-D481-182F76ACB375}"/>
              </a:ext>
            </a:extLst>
          </p:cNvPr>
          <p:cNvPicPr>
            <a:picLocks noGrp="1" noChangeAspect="1"/>
          </p:cNvPicPr>
          <p:nvPr>
            <p:ph idx="1"/>
          </p:nvPr>
        </p:nvPicPr>
        <p:blipFill>
          <a:blip r:embed="rId2"/>
          <a:stretch>
            <a:fillRect/>
          </a:stretch>
        </p:blipFill>
        <p:spPr>
          <a:xfrm>
            <a:off x="0" y="1626390"/>
            <a:ext cx="12192000" cy="3996640"/>
          </a:xfrm>
        </p:spPr>
      </p:pic>
      <p:sp>
        <p:nvSpPr>
          <p:cNvPr id="4" name="Slide Number Placeholder 3">
            <a:extLst>
              <a:ext uri="{FF2B5EF4-FFF2-40B4-BE49-F238E27FC236}">
                <a16:creationId xmlns:a16="http://schemas.microsoft.com/office/drawing/2014/main" id="{86006133-BEAD-EF81-19EF-824961BEA96F}"/>
              </a:ext>
            </a:extLst>
          </p:cNvPr>
          <p:cNvSpPr>
            <a:spLocks noGrp="1"/>
          </p:cNvSpPr>
          <p:nvPr>
            <p:ph type="sldNum" sz="quarter" idx="12"/>
          </p:nvPr>
        </p:nvSpPr>
        <p:spPr/>
        <p:txBody>
          <a:bodyPr/>
          <a:lstStyle/>
          <a:p>
            <a:fld id="{1A051AEB-D574-449E-9530-4D88F9B3B768}" type="slidenum">
              <a:rPr lang="en-US" smtClean="0"/>
              <a:pPr/>
              <a:t>35</a:t>
            </a:fld>
            <a:endParaRPr lang="en-US"/>
          </a:p>
        </p:txBody>
      </p:sp>
    </p:spTree>
    <p:extLst>
      <p:ext uri="{BB962C8B-B14F-4D97-AF65-F5344CB8AC3E}">
        <p14:creationId xmlns:p14="http://schemas.microsoft.com/office/powerpoint/2010/main" val="7552897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51123-CEBB-2B09-6B9F-C17C008DE066}"/>
              </a:ext>
            </a:extLst>
          </p:cNvPr>
          <p:cNvSpPr>
            <a:spLocks noGrp="1"/>
          </p:cNvSpPr>
          <p:nvPr>
            <p:ph type="title"/>
          </p:nvPr>
        </p:nvSpPr>
        <p:spPr>
          <a:xfrm>
            <a:off x="318370" y="0"/>
            <a:ext cx="10515600" cy="907811"/>
          </a:xfrm>
        </p:spPr>
        <p:txBody>
          <a:bodyPr/>
          <a:lstStyle/>
          <a:p>
            <a:r>
              <a:rPr lang="en-US"/>
              <a:t>Budget Decomposition</a:t>
            </a:r>
          </a:p>
        </p:txBody>
      </p:sp>
      <p:sp>
        <p:nvSpPr>
          <p:cNvPr id="4" name="Slide Number Placeholder 3">
            <a:extLst>
              <a:ext uri="{FF2B5EF4-FFF2-40B4-BE49-F238E27FC236}">
                <a16:creationId xmlns:a16="http://schemas.microsoft.com/office/drawing/2014/main" id="{56E09549-C60F-92B2-0034-63417C7C5C08}"/>
              </a:ext>
            </a:extLst>
          </p:cNvPr>
          <p:cNvSpPr>
            <a:spLocks noGrp="1"/>
          </p:cNvSpPr>
          <p:nvPr>
            <p:ph type="sldNum" sz="quarter" idx="12"/>
          </p:nvPr>
        </p:nvSpPr>
        <p:spPr/>
        <p:txBody>
          <a:bodyPr/>
          <a:lstStyle/>
          <a:p>
            <a:fld id="{1A051AEB-D574-449E-9530-4D88F9B3B768}" type="slidenum">
              <a:rPr lang="en-US" smtClean="0"/>
              <a:pPr/>
              <a:t>36</a:t>
            </a:fld>
            <a:endParaRPr lang="en-US"/>
          </a:p>
        </p:txBody>
      </p:sp>
      <p:pic>
        <p:nvPicPr>
          <p:cNvPr id="6" name="Picture 5">
            <a:extLst>
              <a:ext uri="{FF2B5EF4-FFF2-40B4-BE49-F238E27FC236}">
                <a16:creationId xmlns:a16="http://schemas.microsoft.com/office/drawing/2014/main" id="{9E8475C5-A25A-B8C1-CEF3-AF7684FA84CC}"/>
              </a:ext>
            </a:extLst>
          </p:cNvPr>
          <p:cNvPicPr>
            <a:picLocks noChangeAspect="1"/>
          </p:cNvPicPr>
          <p:nvPr/>
        </p:nvPicPr>
        <p:blipFill>
          <a:blip r:embed="rId2"/>
          <a:stretch>
            <a:fillRect/>
          </a:stretch>
        </p:blipFill>
        <p:spPr>
          <a:xfrm>
            <a:off x="443630" y="736847"/>
            <a:ext cx="10515600" cy="5619503"/>
          </a:xfrm>
          <a:prstGeom prst="rect">
            <a:avLst/>
          </a:prstGeom>
        </p:spPr>
      </p:pic>
    </p:spTree>
    <p:extLst>
      <p:ext uri="{BB962C8B-B14F-4D97-AF65-F5344CB8AC3E}">
        <p14:creationId xmlns:p14="http://schemas.microsoft.com/office/powerpoint/2010/main" val="41599661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9D601-2F4E-3929-2208-3487BC8FD2A0}"/>
              </a:ext>
            </a:extLst>
          </p:cNvPr>
          <p:cNvSpPr>
            <a:spLocks noGrp="1"/>
          </p:cNvSpPr>
          <p:nvPr>
            <p:ph type="title"/>
          </p:nvPr>
        </p:nvSpPr>
        <p:spPr>
          <a:xfrm>
            <a:off x="838200" y="239865"/>
            <a:ext cx="10515600" cy="1325563"/>
          </a:xfrm>
        </p:spPr>
        <p:txBody>
          <a:bodyPr/>
          <a:lstStyle/>
          <a:p>
            <a:r>
              <a:rPr lang="en-US"/>
              <a:t>Forward Kinematics</a:t>
            </a:r>
          </a:p>
        </p:txBody>
      </p:sp>
      <p:sp>
        <p:nvSpPr>
          <p:cNvPr id="3" name="Content Placeholder 2">
            <a:extLst>
              <a:ext uri="{FF2B5EF4-FFF2-40B4-BE49-F238E27FC236}">
                <a16:creationId xmlns:a16="http://schemas.microsoft.com/office/drawing/2014/main" id="{4FC03573-3CF9-ECDE-0D8C-7521C8EC695D}"/>
              </a:ext>
            </a:extLst>
          </p:cNvPr>
          <p:cNvSpPr>
            <a:spLocks noGrp="1"/>
          </p:cNvSpPr>
          <p:nvPr>
            <p:ph idx="1"/>
          </p:nvPr>
        </p:nvSpPr>
        <p:spPr>
          <a:xfrm>
            <a:off x="828040" y="1556039"/>
            <a:ext cx="10505440" cy="4320020"/>
          </a:xfrm>
        </p:spPr>
        <p:txBody>
          <a:bodyPr vert="horz" lIns="91440" tIns="45720" rIns="91440" bIns="45720" rtlCol="0" anchor="t">
            <a:normAutofit/>
          </a:bodyPr>
          <a:lstStyle/>
          <a:p>
            <a:r>
              <a:rPr lang="en-US" sz="2000"/>
              <a:t>Transformation matrix (T) displays the position (p) and orientation (R) of the end effector in reference to the base of the robot</a:t>
            </a:r>
          </a:p>
          <a:p>
            <a:endParaRPr lang="en-US"/>
          </a:p>
          <a:p>
            <a:endParaRPr lang="en-US"/>
          </a:p>
          <a:p>
            <a:endParaRPr lang="en-US"/>
          </a:p>
          <a:p>
            <a:r>
              <a:rPr lang="en-US" sz="2000"/>
              <a:t>Screws (S1,S2,S3,S4) are determined through robot geometry</a:t>
            </a:r>
          </a:p>
          <a:p>
            <a:r>
              <a:rPr lang="en-US" sz="2000"/>
              <a:t>M is the initial transformation matrix, showing the initial position and orientation of the end effector</a:t>
            </a:r>
          </a:p>
          <a:p>
            <a:pPr marL="0" indent="0" algn="ctr">
              <a:buNone/>
            </a:pPr>
            <a:r>
              <a:rPr lang="en-US" sz="2000"/>
              <a:t>T = e^([S</a:t>
            </a:r>
            <a:r>
              <a:rPr lang="en-US" sz="2000" baseline="-25000"/>
              <a:t>1</a:t>
            </a:r>
            <a:r>
              <a:rPr lang="en-US" sz="2000"/>
              <a:t>]*</a:t>
            </a:r>
            <a:r>
              <a:rPr lang="en" sz="2000">
                <a:ea typeface="+mn-lt"/>
                <a:cs typeface="+mn-lt"/>
              </a:rPr>
              <a:t>θ</a:t>
            </a:r>
            <a:r>
              <a:rPr lang="en" sz="2000" baseline="-25000">
                <a:ea typeface="+mn-lt"/>
                <a:cs typeface="+mn-lt"/>
              </a:rPr>
              <a:t>1</a:t>
            </a:r>
            <a:r>
              <a:rPr lang="en" sz="2000">
                <a:ea typeface="+mn-lt"/>
                <a:cs typeface="+mn-lt"/>
              </a:rPr>
              <a:t>)*</a:t>
            </a:r>
            <a:r>
              <a:rPr lang="en-US" sz="2000">
                <a:ea typeface="+mn-lt"/>
                <a:cs typeface="+mn-lt"/>
              </a:rPr>
              <a:t>e^([S</a:t>
            </a:r>
            <a:r>
              <a:rPr lang="en-US" sz="2000" baseline="-25000">
                <a:ea typeface="+mn-lt"/>
                <a:cs typeface="+mn-lt"/>
              </a:rPr>
              <a:t>2</a:t>
            </a:r>
            <a:r>
              <a:rPr lang="en-US" sz="2000">
                <a:ea typeface="+mn-lt"/>
                <a:cs typeface="+mn-lt"/>
              </a:rPr>
              <a:t>]*</a:t>
            </a:r>
            <a:r>
              <a:rPr lang="en" sz="2000">
                <a:ea typeface="+mn-lt"/>
                <a:cs typeface="+mn-lt"/>
              </a:rPr>
              <a:t>θ</a:t>
            </a:r>
            <a:r>
              <a:rPr lang="en" sz="2000" baseline="-25000">
                <a:ea typeface="+mn-lt"/>
                <a:cs typeface="+mn-lt"/>
              </a:rPr>
              <a:t>2</a:t>
            </a:r>
            <a:r>
              <a:rPr lang="en" sz="2000">
                <a:ea typeface="+mn-lt"/>
                <a:cs typeface="+mn-lt"/>
              </a:rPr>
              <a:t>)*</a:t>
            </a:r>
            <a:r>
              <a:rPr lang="en-US" sz="2000">
                <a:ea typeface="+mn-lt"/>
                <a:cs typeface="+mn-lt"/>
              </a:rPr>
              <a:t>e^([S</a:t>
            </a:r>
            <a:r>
              <a:rPr lang="en-US" sz="2000" baseline="-25000">
                <a:ea typeface="+mn-lt"/>
                <a:cs typeface="+mn-lt"/>
              </a:rPr>
              <a:t>3</a:t>
            </a:r>
            <a:r>
              <a:rPr lang="en-US" sz="2000">
                <a:ea typeface="+mn-lt"/>
                <a:cs typeface="+mn-lt"/>
              </a:rPr>
              <a:t>]*</a:t>
            </a:r>
            <a:r>
              <a:rPr lang="en" sz="2000">
                <a:ea typeface="+mn-lt"/>
                <a:cs typeface="+mn-lt"/>
              </a:rPr>
              <a:t>θ</a:t>
            </a:r>
            <a:r>
              <a:rPr lang="en" sz="2000" baseline="-25000">
                <a:ea typeface="+mn-lt"/>
                <a:cs typeface="+mn-lt"/>
              </a:rPr>
              <a:t>3</a:t>
            </a:r>
            <a:r>
              <a:rPr lang="en" sz="2000">
                <a:ea typeface="+mn-lt"/>
                <a:cs typeface="+mn-lt"/>
              </a:rPr>
              <a:t>)*</a:t>
            </a:r>
            <a:r>
              <a:rPr lang="en-US" sz="2000">
                <a:ea typeface="+mn-lt"/>
                <a:cs typeface="+mn-lt"/>
              </a:rPr>
              <a:t>e^([S</a:t>
            </a:r>
            <a:r>
              <a:rPr lang="en-US" sz="2000" baseline="-25000">
                <a:ea typeface="+mn-lt"/>
                <a:cs typeface="+mn-lt"/>
              </a:rPr>
              <a:t>4</a:t>
            </a:r>
            <a:r>
              <a:rPr lang="en-US" sz="2000">
                <a:ea typeface="+mn-lt"/>
                <a:cs typeface="+mn-lt"/>
              </a:rPr>
              <a:t>]*</a:t>
            </a:r>
            <a:r>
              <a:rPr lang="en" sz="2000">
                <a:ea typeface="+mn-lt"/>
                <a:cs typeface="+mn-lt"/>
              </a:rPr>
              <a:t>θ</a:t>
            </a:r>
            <a:r>
              <a:rPr lang="en" sz="2000" baseline="-25000">
                <a:ea typeface="+mn-lt"/>
                <a:cs typeface="+mn-lt"/>
              </a:rPr>
              <a:t>4</a:t>
            </a:r>
            <a:r>
              <a:rPr lang="en" sz="2000">
                <a:ea typeface="+mn-lt"/>
                <a:cs typeface="+mn-lt"/>
              </a:rPr>
              <a:t>)*M</a:t>
            </a:r>
          </a:p>
          <a:p>
            <a:r>
              <a:rPr lang="en" sz="2000">
                <a:ea typeface="+mn-lt"/>
                <a:cs typeface="+mn-lt"/>
              </a:rPr>
              <a:t>Given desired θ values, the position and orientation of the end-effector can be determined</a:t>
            </a:r>
          </a:p>
        </p:txBody>
      </p:sp>
      <p:sp>
        <p:nvSpPr>
          <p:cNvPr id="4" name="Slide Number Placeholder 3">
            <a:extLst>
              <a:ext uri="{FF2B5EF4-FFF2-40B4-BE49-F238E27FC236}">
                <a16:creationId xmlns:a16="http://schemas.microsoft.com/office/drawing/2014/main" id="{21AC2980-6F79-5267-76B0-B13FE41D0410}"/>
              </a:ext>
            </a:extLst>
          </p:cNvPr>
          <p:cNvSpPr>
            <a:spLocks noGrp="1"/>
          </p:cNvSpPr>
          <p:nvPr>
            <p:ph type="sldNum" sz="quarter" idx="12"/>
          </p:nvPr>
        </p:nvSpPr>
        <p:spPr/>
        <p:txBody>
          <a:bodyPr/>
          <a:lstStyle/>
          <a:p>
            <a:fld id="{1A051AEB-D574-449E-9530-4D88F9B3B768}" type="slidenum">
              <a:rPr lang="en-US" smtClean="0"/>
              <a:pPr/>
              <a:t>37</a:t>
            </a:fld>
            <a:endParaRPr lang="en-US"/>
          </a:p>
        </p:txBody>
      </p:sp>
      <p:pic>
        <p:nvPicPr>
          <p:cNvPr id="5" name="Picture 4">
            <a:extLst>
              <a:ext uri="{FF2B5EF4-FFF2-40B4-BE49-F238E27FC236}">
                <a16:creationId xmlns:a16="http://schemas.microsoft.com/office/drawing/2014/main" id="{E6F4904B-9772-37F6-B660-089D2A7DEA4E}"/>
              </a:ext>
            </a:extLst>
          </p:cNvPr>
          <p:cNvPicPr>
            <a:picLocks noChangeAspect="1"/>
          </p:cNvPicPr>
          <p:nvPr/>
        </p:nvPicPr>
        <p:blipFill>
          <a:blip r:embed="rId2"/>
          <a:stretch>
            <a:fillRect/>
          </a:stretch>
        </p:blipFill>
        <p:spPr>
          <a:xfrm>
            <a:off x="4312605" y="2346548"/>
            <a:ext cx="3556349" cy="1085721"/>
          </a:xfrm>
          <a:prstGeom prst="rect">
            <a:avLst/>
          </a:prstGeom>
        </p:spPr>
      </p:pic>
    </p:spTree>
    <p:extLst>
      <p:ext uri="{BB962C8B-B14F-4D97-AF65-F5344CB8AC3E}">
        <p14:creationId xmlns:p14="http://schemas.microsoft.com/office/powerpoint/2010/main" val="32282541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ircuit board with many wires&#10;&#10;Description automatically generated">
            <a:extLst>
              <a:ext uri="{FF2B5EF4-FFF2-40B4-BE49-F238E27FC236}">
                <a16:creationId xmlns:a16="http://schemas.microsoft.com/office/drawing/2014/main" id="{1DC973EF-8DE5-439E-3081-C3B09966BD27}"/>
              </a:ext>
            </a:extLst>
          </p:cNvPr>
          <p:cNvPicPr>
            <a:picLocks noChangeAspect="1"/>
          </p:cNvPicPr>
          <p:nvPr/>
        </p:nvPicPr>
        <p:blipFill>
          <a:blip r:embed="rId2"/>
          <a:stretch>
            <a:fillRect/>
          </a:stretch>
        </p:blipFill>
        <p:spPr>
          <a:xfrm>
            <a:off x="2044227" y="-10625"/>
            <a:ext cx="8109963" cy="6359609"/>
          </a:xfrm>
          <a:prstGeom prst="rect">
            <a:avLst/>
          </a:prstGeom>
        </p:spPr>
      </p:pic>
      <p:sp>
        <p:nvSpPr>
          <p:cNvPr id="8" name="TextBox 7">
            <a:extLst>
              <a:ext uri="{FF2B5EF4-FFF2-40B4-BE49-F238E27FC236}">
                <a16:creationId xmlns:a16="http://schemas.microsoft.com/office/drawing/2014/main" id="{064D126B-5FE4-DBE3-477F-B65972B7B1EC}"/>
              </a:ext>
            </a:extLst>
          </p:cNvPr>
          <p:cNvSpPr txBox="1"/>
          <p:nvPr/>
        </p:nvSpPr>
        <p:spPr>
          <a:xfrm>
            <a:off x="4689413" y="6351637"/>
            <a:ext cx="28177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Figure XX: Circuit Diagram</a:t>
            </a:r>
          </a:p>
        </p:txBody>
      </p:sp>
    </p:spTree>
    <p:extLst>
      <p:ext uri="{BB962C8B-B14F-4D97-AF65-F5344CB8AC3E}">
        <p14:creationId xmlns:p14="http://schemas.microsoft.com/office/powerpoint/2010/main" val="3102237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66FA6-1517-364D-1037-20C2AC798274}"/>
              </a:ext>
            </a:extLst>
          </p:cNvPr>
          <p:cNvSpPr>
            <a:spLocks noGrp="1"/>
          </p:cNvSpPr>
          <p:nvPr>
            <p:ph type="title"/>
          </p:nvPr>
        </p:nvSpPr>
        <p:spPr>
          <a:ln>
            <a:noFill/>
          </a:ln>
        </p:spPr>
        <p:style>
          <a:lnRef idx="2">
            <a:schemeClr val="dk1"/>
          </a:lnRef>
          <a:fillRef idx="1">
            <a:schemeClr val="lt1"/>
          </a:fillRef>
          <a:effectRef idx="0">
            <a:schemeClr val="dk1"/>
          </a:effectRef>
          <a:fontRef idx="minor">
            <a:schemeClr val="dk1"/>
          </a:fontRef>
        </p:style>
        <p:txBody>
          <a:bodyPr>
            <a:normAutofit/>
          </a:bodyPr>
          <a:lstStyle/>
          <a:p>
            <a:r>
              <a:rPr lang="en-US" sz="4000"/>
              <a:t>Problems with the Current ROM Assistive Robot</a:t>
            </a:r>
            <a:endParaRPr lang="en-US"/>
          </a:p>
        </p:txBody>
      </p:sp>
      <p:sp>
        <p:nvSpPr>
          <p:cNvPr id="3" name="Content Placeholder 2">
            <a:extLst>
              <a:ext uri="{FF2B5EF4-FFF2-40B4-BE49-F238E27FC236}">
                <a16:creationId xmlns:a16="http://schemas.microsoft.com/office/drawing/2014/main" id="{D764EA9C-ECFB-9852-1BF6-D6462289DA45}"/>
              </a:ext>
            </a:extLst>
          </p:cNvPr>
          <p:cNvSpPr>
            <a:spLocks noGrp="1"/>
          </p:cNvSpPr>
          <p:nvPr>
            <p:ph idx="1"/>
          </p:nvPr>
        </p:nvSpPr>
        <p:spPr>
          <a:xfrm>
            <a:off x="809705" y="2459453"/>
            <a:ext cx="3203545" cy="359116"/>
          </a:xfrm>
        </p:spPr>
        <p:txBody>
          <a:bodyPr>
            <a:normAutofit/>
          </a:bodyPr>
          <a:lstStyle/>
          <a:p>
            <a:r>
              <a:rPr lang="en-US" sz="1600"/>
              <a:t>Too Expensive (&gt;$60,000)</a:t>
            </a:r>
          </a:p>
        </p:txBody>
      </p:sp>
      <p:sp>
        <p:nvSpPr>
          <p:cNvPr id="4" name="Slide Number Placeholder 3">
            <a:extLst>
              <a:ext uri="{FF2B5EF4-FFF2-40B4-BE49-F238E27FC236}">
                <a16:creationId xmlns:a16="http://schemas.microsoft.com/office/drawing/2014/main" id="{2F0128A4-5CA8-AFED-B2C7-61F609A5221A}"/>
              </a:ext>
            </a:extLst>
          </p:cNvPr>
          <p:cNvSpPr>
            <a:spLocks noGrp="1"/>
          </p:cNvSpPr>
          <p:nvPr>
            <p:ph type="sldNum" sz="quarter" idx="12"/>
          </p:nvPr>
        </p:nvSpPr>
        <p:spPr/>
        <p:txBody>
          <a:bodyPr/>
          <a:lstStyle/>
          <a:p>
            <a:fld id="{1A051AEB-D574-449E-9530-4D88F9B3B768}" type="slidenum">
              <a:rPr lang="en-US" smtClean="0"/>
              <a:pPr/>
              <a:t>4</a:t>
            </a:fld>
            <a:endParaRPr lang="en-US"/>
          </a:p>
        </p:txBody>
      </p:sp>
      <p:sp>
        <p:nvSpPr>
          <p:cNvPr id="5" name="Content Placeholder 2">
            <a:extLst>
              <a:ext uri="{FF2B5EF4-FFF2-40B4-BE49-F238E27FC236}">
                <a16:creationId xmlns:a16="http://schemas.microsoft.com/office/drawing/2014/main" id="{018698CB-AE16-3326-DFA4-DD1C477958CD}"/>
              </a:ext>
            </a:extLst>
          </p:cNvPr>
          <p:cNvSpPr txBox="1">
            <a:spLocks/>
          </p:cNvSpPr>
          <p:nvPr/>
        </p:nvSpPr>
        <p:spPr>
          <a:xfrm>
            <a:off x="806500" y="1765923"/>
            <a:ext cx="3803650" cy="7518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a:t>Current solutions such as the </a:t>
            </a:r>
            <a:r>
              <a:rPr lang="en-US" sz="1600" err="1"/>
              <a:t>Kinova</a:t>
            </a:r>
            <a:r>
              <a:rPr lang="en-US" sz="1600"/>
              <a:t> JACO robotic arm are:</a:t>
            </a:r>
          </a:p>
        </p:txBody>
      </p:sp>
      <p:sp>
        <p:nvSpPr>
          <p:cNvPr id="6" name="Content Placeholder 2">
            <a:extLst>
              <a:ext uri="{FF2B5EF4-FFF2-40B4-BE49-F238E27FC236}">
                <a16:creationId xmlns:a16="http://schemas.microsoft.com/office/drawing/2014/main" id="{0B3F2A88-6B8F-5BBE-48CF-25DF2D3A47C7}"/>
              </a:ext>
            </a:extLst>
          </p:cNvPr>
          <p:cNvSpPr txBox="1">
            <a:spLocks/>
          </p:cNvSpPr>
          <p:nvPr/>
        </p:nvSpPr>
        <p:spPr>
          <a:xfrm>
            <a:off x="806500" y="2852215"/>
            <a:ext cx="2933700" cy="3591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a:t>Difficult to Control</a:t>
            </a:r>
          </a:p>
        </p:txBody>
      </p:sp>
      <p:sp>
        <p:nvSpPr>
          <p:cNvPr id="7" name="Content Placeholder 2">
            <a:extLst>
              <a:ext uri="{FF2B5EF4-FFF2-40B4-BE49-F238E27FC236}">
                <a16:creationId xmlns:a16="http://schemas.microsoft.com/office/drawing/2014/main" id="{1815D24B-D4BC-00C0-45D6-DD3732D3FF53}"/>
              </a:ext>
            </a:extLst>
          </p:cNvPr>
          <p:cNvSpPr txBox="1">
            <a:spLocks/>
          </p:cNvSpPr>
          <p:nvPr/>
        </p:nvSpPr>
        <p:spPr>
          <a:xfrm>
            <a:off x="806500" y="3236538"/>
            <a:ext cx="2400300" cy="3591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a:t>Large/Bulky</a:t>
            </a:r>
          </a:p>
        </p:txBody>
      </p:sp>
      <p:sp>
        <p:nvSpPr>
          <p:cNvPr id="8" name="Content Placeholder 2">
            <a:extLst>
              <a:ext uri="{FF2B5EF4-FFF2-40B4-BE49-F238E27FC236}">
                <a16:creationId xmlns:a16="http://schemas.microsoft.com/office/drawing/2014/main" id="{A4FABC47-CCAC-750F-A7AD-E5033C1BA419}"/>
              </a:ext>
            </a:extLst>
          </p:cNvPr>
          <p:cNvSpPr txBox="1">
            <a:spLocks/>
          </p:cNvSpPr>
          <p:nvPr/>
        </p:nvSpPr>
        <p:spPr>
          <a:xfrm>
            <a:off x="809857" y="3601431"/>
            <a:ext cx="3374995" cy="3591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a:t>Difficult to remove for travel</a:t>
            </a:r>
          </a:p>
        </p:txBody>
      </p:sp>
      <p:pic>
        <p:nvPicPr>
          <p:cNvPr id="10" name="Picture 9">
            <a:extLst>
              <a:ext uri="{FF2B5EF4-FFF2-40B4-BE49-F238E27FC236}">
                <a16:creationId xmlns:a16="http://schemas.microsoft.com/office/drawing/2014/main" id="{3341BC68-7042-3B92-0B28-71F78CE31297}"/>
              </a:ext>
            </a:extLst>
          </p:cNvPr>
          <p:cNvPicPr>
            <a:picLocks noChangeAspect="1"/>
          </p:cNvPicPr>
          <p:nvPr/>
        </p:nvPicPr>
        <p:blipFill>
          <a:blip r:embed="rId3"/>
          <a:stretch>
            <a:fillRect/>
          </a:stretch>
        </p:blipFill>
        <p:spPr>
          <a:xfrm>
            <a:off x="4761084" y="1858519"/>
            <a:ext cx="4697058" cy="3474270"/>
          </a:xfrm>
          <a:prstGeom prst="rect">
            <a:avLst/>
          </a:prstGeom>
        </p:spPr>
      </p:pic>
      <p:sp>
        <p:nvSpPr>
          <p:cNvPr id="11" name="TextBox 10">
            <a:extLst>
              <a:ext uri="{FF2B5EF4-FFF2-40B4-BE49-F238E27FC236}">
                <a16:creationId xmlns:a16="http://schemas.microsoft.com/office/drawing/2014/main" id="{F0448EFD-157C-0D48-F1C9-44F876D78C84}"/>
              </a:ext>
            </a:extLst>
          </p:cNvPr>
          <p:cNvSpPr txBox="1"/>
          <p:nvPr/>
        </p:nvSpPr>
        <p:spPr>
          <a:xfrm>
            <a:off x="4757369" y="5332789"/>
            <a:ext cx="4682988" cy="400110"/>
          </a:xfrm>
          <a:prstGeom prst="rect">
            <a:avLst/>
          </a:prstGeom>
          <a:noFill/>
        </p:spPr>
        <p:txBody>
          <a:bodyPr wrap="square" lIns="91440" tIns="45720" rIns="91440" bIns="45720" rtlCol="0" anchor="t">
            <a:spAutoFit/>
          </a:bodyPr>
          <a:lstStyle/>
          <a:p>
            <a:r>
              <a:rPr lang="en-US" sz="1000">
                <a:hlinkClick r:id="rId4"/>
              </a:rPr>
              <a:t>Figure 3:</a:t>
            </a:r>
            <a:r>
              <a:rPr lang="en-US" sz="1000"/>
              <a:t> </a:t>
            </a:r>
            <a:r>
              <a:rPr lang="en-US" sz="1000" err="1"/>
              <a:t>Kinova</a:t>
            </a:r>
            <a:r>
              <a:rPr lang="en-US" sz="1000"/>
              <a:t> JACO robotic arm</a:t>
            </a:r>
          </a:p>
          <a:p>
            <a:endParaRPr lang="en-US" sz="1000"/>
          </a:p>
        </p:txBody>
      </p:sp>
      <p:pic>
        <p:nvPicPr>
          <p:cNvPr id="13" name="Picture 12">
            <a:extLst>
              <a:ext uri="{FF2B5EF4-FFF2-40B4-BE49-F238E27FC236}">
                <a16:creationId xmlns:a16="http://schemas.microsoft.com/office/drawing/2014/main" id="{33F2CBC5-3A7B-8ED3-56B6-B5B32F2AE470}"/>
              </a:ext>
            </a:extLst>
          </p:cNvPr>
          <p:cNvPicPr>
            <a:picLocks noChangeAspect="1"/>
          </p:cNvPicPr>
          <p:nvPr/>
        </p:nvPicPr>
        <p:blipFill>
          <a:blip r:embed="rId5"/>
          <a:srcRect l="6010" r="21728"/>
          <a:stretch/>
        </p:blipFill>
        <p:spPr>
          <a:xfrm>
            <a:off x="9440357" y="1858519"/>
            <a:ext cx="2282334" cy="3474270"/>
          </a:xfrm>
          <a:prstGeom prst="rect">
            <a:avLst/>
          </a:prstGeom>
        </p:spPr>
      </p:pic>
      <p:sp>
        <p:nvSpPr>
          <p:cNvPr id="12" name="Content Placeholder 2">
            <a:extLst>
              <a:ext uri="{FF2B5EF4-FFF2-40B4-BE49-F238E27FC236}">
                <a16:creationId xmlns:a16="http://schemas.microsoft.com/office/drawing/2014/main" id="{DB98FABA-9B90-D285-BBDF-461BEB897B3C}"/>
              </a:ext>
            </a:extLst>
          </p:cNvPr>
          <p:cNvSpPr txBox="1">
            <a:spLocks/>
          </p:cNvSpPr>
          <p:nvPr/>
        </p:nvSpPr>
        <p:spPr>
          <a:xfrm>
            <a:off x="768344" y="4082492"/>
            <a:ext cx="3517906" cy="18039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a:t>Team 205 will develop an affordable, simple to control robotic arm that will accomplish two high value functions: pushing handicap door and elevator buttons, and bringing a cup to the user's face </a:t>
            </a:r>
          </a:p>
        </p:txBody>
      </p:sp>
      <p:sp>
        <p:nvSpPr>
          <p:cNvPr id="15" name="TextBox 14">
            <a:extLst>
              <a:ext uri="{FF2B5EF4-FFF2-40B4-BE49-F238E27FC236}">
                <a16:creationId xmlns:a16="http://schemas.microsoft.com/office/drawing/2014/main" id="{649DFB9A-6013-2D6E-82A0-6396673ACF4B}"/>
              </a:ext>
            </a:extLst>
          </p:cNvPr>
          <p:cNvSpPr txBox="1"/>
          <p:nvPr/>
        </p:nvSpPr>
        <p:spPr>
          <a:xfrm>
            <a:off x="9374359" y="5332789"/>
            <a:ext cx="2425159" cy="400110"/>
          </a:xfrm>
          <a:prstGeom prst="rect">
            <a:avLst/>
          </a:prstGeom>
          <a:noFill/>
        </p:spPr>
        <p:txBody>
          <a:bodyPr wrap="square" lIns="91440" tIns="45720" rIns="91440" bIns="45720" rtlCol="0" anchor="t">
            <a:spAutoFit/>
          </a:bodyPr>
          <a:lstStyle/>
          <a:p>
            <a:r>
              <a:rPr lang="en-US" sz="1000">
                <a:hlinkClick r:id="rId6"/>
              </a:rPr>
              <a:t>Figure 4:</a:t>
            </a:r>
            <a:r>
              <a:rPr lang="en-US" sz="1000"/>
              <a:t> Robotic Arm Mounted on Wheelchair </a:t>
            </a:r>
          </a:p>
        </p:txBody>
      </p:sp>
      <p:graphicFrame>
        <p:nvGraphicFramePr>
          <p:cNvPr id="16" name="Diagram 15">
            <a:extLst>
              <a:ext uri="{FF2B5EF4-FFF2-40B4-BE49-F238E27FC236}">
                <a16:creationId xmlns:a16="http://schemas.microsoft.com/office/drawing/2014/main" id="{643D1615-F147-094A-3A5D-14BD3C51320A}"/>
              </a:ext>
            </a:extLst>
          </p:cNvPr>
          <p:cNvGraphicFramePr/>
          <p:nvPr>
            <p:extLst>
              <p:ext uri="{D42A27DB-BD31-4B8C-83A1-F6EECF244321}">
                <p14:modId xmlns:p14="http://schemas.microsoft.com/office/powerpoint/2010/main" val="2859442496"/>
              </p:ext>
            </p:extLst>
          </p:nvPr>
        </p:nvGraphicFramePr>
        <p:xfrm>
          <a:off x="2032000" y="6108700"/>
          <a:ext cx="8128000" cy="115993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3341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P spid="8" grpId="0"/>
      <p:bldP spid="12"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0B735-2C81-9CC3-5EE7-7C4218750421}"/>
              </a:ext>
            </a:extLst>
          </p:cNvPr>
          <p:cNvSpPr>
            <a:spLocks noGrp="1"/>
          </p:cNvSpPr>
          <p:nvPr>
            <p:ph type="title"/>
          </p:nvPr>
        </p:nvSpPr>
        <p:spPr>
          <a:ln>
            <a:noFill/>
          </a:ln>
        </p:spPr>
        <p:style>
          <a:lnRef idx="2">
            <a:schemeClr val="dk1"/>
          </a:lnRef>
          <a:fillRef idx="1">
            <a:schemeClr val="lt1"/>
          </a:fillRef>
          <a:effectRef idx="0">
            <a:schemeClr val="dk1"/>
          </a:effectRef>
          <a:fontRef idx="minor">
            <a:schemeClr val="dk1"/>
          </a:fontRef>
        </p:style>
        <p:txBody>
          <a:bodyPr>
            <a:normAutofit fontScale="90000"/>
          </a:bodyPr>
          <a:lstStyle/>
          <a:p>
            <a:r>
              <a:rPr lang="en-US" sz="4000"/>
              <a:t>For individuals with DMD who require ROM assistance, an affordable robotic aid would provide assistance with everyday tasks</a:t>
            </a:r>
          </a:p>
        </p:txBody>
      </p:sp>
      <p:sp>
        <p:nvSpPr>
          <p:cNvPr id="3" name="Content Placeholder 2">
            <a:extLst>
              <a:ext uri="{FF2B5EF4-FFF2-40B4-BE49-F238E27FC236}">
                <a16:creationId xmlns:a16="http://schemas.microsoft.com/office/drawing/2014/main" id="{EAE78CFF-B41D-1E02-8669-125B45BCB0C0}"/>
              </a:ext>
            </a:extLst>
          </p:cNvPr>
          <p:cNvSpPr>
            <a:spLocks noGrp="1"/>
          </p:cNvSpPr>
          <p:nvPr>
            <p:ph idx="1"/>
          </p:nvPr>
        </p:nvSpPr>
        <p:spPr>
          <a:xfrm>
            <a:off x="7334250" y="3408207"/>
            <a:ext cx="3757743" cy="1131536"/>
          </a:xfrm>
        </p:spPr>
        <p:txBody>
          <a:bodyPr vert="horz" lIns="91440" tIns="45720" rIns="91440" bIns="45720" rtlCol="0" anchor="t">
            <a:noAutofit/>
          </a:bodyPr>
          <a:lstStyle/>
          <a:p>
            <a:r>
              <a:rPr lang="en-US" sz="2400"/>
              <a:t>Simple controls allow easier access to ROM assistance</a:t>
            </a:r>
          </a:p>
        </p:txBody>
      </p:sp>
      <p:sp>
        <p:nvSpPr>
          <p:cNvPr id="4" name="Slide Number Placeholder 3">
            <a:extLst>
              <a:ext uri="{FF2B5EF4-FFF2-40B4-BE49-F238E27FC236}">
                <a16:creationId xmlns:a16="http://schemas.microsoft.com/office/drawing/2014/main" id="{F300C28C-C8DC-1894-BE32-EF9466B4421D}"/>
              </a:ext>
            </a:extLst>
          </p:cNvPr>
          <p:cNvSpPr>
            <a:spLocks noGrp="1"/>
          </p:cNvSpPr>
          <p:nvPr>
            <p:ph type="sldNum" sz="quarter" idx="12"/>
          </p:nvPr>
        </p:nvSpPr>
        <p:spPr/>
        <p:txBody>
          <a:bodyPr/>
          <a:lstStyle/>
          <a:p>
            <a:fld id="{1A051AEB-D574-449E-9530-4D88F9B3B768}" type="slidenum">
              <a:rPr lang="en-US" smtClean="0"/>
              <a:pPr/>
              <a:t>5</a:t>
            </a:fld>
            <a:endParaRPr lang="en-US"/>
          </a:p>
        </p:txBody>
      </p:sp>
      <p:sp>
        <p:nvSpPr>
          <p:cNvPr id="5" name="Content Placeholder 2">
            <a:extLst>
              <a:ext uri="{FF2B5EF4-FFF2-40B4-BE49-F238E27FC236}">
                <a16:creationId xmlns:a16="http://schemas.microsoft.com/office/drawing/2014/main" id="{9B9840FF-F551-74FF-27C3-D1C230DB3D08}"/>
              </a:ext>
            </a:extLst>
          </p:cNvPr>
          <p:cNvSpPr txBox="1">
            <a:spLocks/>
          </p:cNvSpPr>
          <p:nvPr/>
        </p:nvSpPr>
        <p:spPr>
          <a:xfrm>
            <a:off x="7334250" y="4540259"/>
            <a:ext cx="3756332" cy="148656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Integrate robotic manipulation capabilities onto powered wheelchairs at an affordable price </a:t>
            </a:r>
          </a:p>
        </p:txBody>
      </p:sp>
      <p:sp>
        <p:nvSpPr>
          <p:cNvPr id="6" name="Content Placeholder 2">
            <a:extLst>
              <a:ext uri="{FF2B5EF4-FFF2-40B4-BE49-F238E27FC236}">
                <a16:creationId xmlns:a16="http://schemas.microsoft.com/office/drawing/2014/main" id="{EE888410-B293-7D26-1440-593AD56AC126}"/>
              </a:ext>
            </a:extLst>
          </p:cNvPr>
          <p:cNvSpPr txBox="1">
            <a:spLocks/>
          </p:cNvSpPr>
          <p:nvPr/>
        </p:nvSpPr>
        <p:spPr>
          <a:xfrm>
            <a:off x="7334250" y="1920305"/>
            <a:ext cx="3743632" cy="1336177"/>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Perform high value functions such as pushing a handicap door button</a:t>
            </a:r>
          </a:p>
        </p:txBody>
      </p:sp>
      <p:pic>
        <p:nvPicPr>
          <p:cNvPr id="10" name="Picture 9" descr="A blue and grey electric wheelchair&#10;&#10;Description automatically generated">
            <a:extLst>
              <a:ext uri="{FF2B5EF4-FFF2-40B4-BE49-F238E27FC236}">
                <a16:creationId xmlns:a16="http://schemas.microsoft.com/office/drawing/2014/main" id="{52800695-7755-93A8-25E4-88B2E6072D42}"/>
              </a:ext>
            </a:extLst>
          </p:cNvPr>
          <p:cNvPicPr>
            <a:picLocks noChangeAspect="1"/>
          </p:cNvPicPr>
          <p:nvPr/>
        </p:nvPicPr>
        <p:blipFill>
          <a:blip r:embed="rId4"/>
          <a:srcRect l="22719" t="10864" r="27370" b="8395"/>
          <a:stretch/>
        </p:blipFill>
        <p:spPr>
          <a:xfrm>
            <a:off x="838200" y="1717038"/>
            <a:ext cx="4250199" cy="4908797"/>
          </a:xfrm>
          <a:prstGeom prst="rect">
            <a:avLst/>
          </a:prstGeom>
        </p:spPr>
      </p:pic>
      <p:pic>
        <p:nvPicPr>
          <p:cNvPr id="13" name="Picture 12" descr="A white box with a black arm&#10;&#10;Description automatically generated">
            <a:extLst>
              <a:ext uri="{FF2B5EF4-FFF2-40B4-BE49-F238E27FC236}">
                <a16:creationId xmlns:a16="http://schemas.microsoft.com/office/drawing/2014/main" id="{3BDACF8B-FAC1-0ECF-E225-AC2EF8C6CD70}"/>
              </a:ext>
            </a:extLst>
          </p:cNvPr>
          <p:cNvPicPr>
            <a:picLocks noChangeAspect="1"/>
          </p:cNvPicPr>
          <p:nvPr/>
        </p:nvPicPr>
        <p:blipFill>
          <a:blip r:embed="rId5"/>
          <a:srcRect l="29806" r="22777" b="233"/>
          <a:stretch/>
        </p:blipFill>
        <p:spPr>
          <a:xfrm rot="21240000">
            <a:off x="2028563" y="2734129"/>
            <a:ext cx="2808530" cy="2933577"/>
          </a:xfrm>
          <a:prstGeom prst="rect">
            <a:avLst/>
          </a:prstGeom>
        </p:spPr>
      </p:pic>
      <p:graphicFrame>
        <p:nvGraphicFramePr>
          <p:cNvPr id="8" name="Diagram 7">
            <a:extLst>
              <a:ext uri="{FF2B5EF4-FFF2-40B4-BE49-F238E27FC236}">
                <a16:creationId xmlns:a16="http://schemas.microsoft.com/office/drawing/2014/main" id="{84DC50F0-761F-520C-2460-8344A8B1BF90}"/>
              </a:ext>
            </a:extLst>
          </p:cNvPr>
          <p:cNvGraphicFramePr/>
          <p:nvPr>
            <p:extLst>
              <p:ext uri="{D42A27DB-BD31-4B8C-83A1-F6EECF244321}">
                <p14:modId xmlns:p14="http://schemas.microsoft.com/office/powerpoint/2010/main" val="2371676474"/>
              </p:ext>
            </p:extLst>
          </p:nvPr>
        </p:nvGraphicFramePr>
        <p:xfrm>
          <a:off x="2032000" y="6108700"/>
          <a:ext cx="8128000" cy="115993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55417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Lst>
  </p:timing>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3D7A4-8F46-B1D5-1F00-C390257845FA}"/>
              </a:ext>
            </a:extLst>
          </p:cNvPr>
          <p:cNvSpPr>
            <a:spLocks noGrp="1"/>
          </p:cNvSpPr>
          <p:nvPr>
            <p:ph type="title"/>
          </p:nvPr>
        </p:nvSpPr>
        <p:spPr>
          <a:xfrm>
            <a:off x="967902" y="222593"/>
            <a:ext cx="10385898" cy="1325563"/>
          </a:xfrm>
          <a:ln>
            <a:noFill/>
          </a:ln>
        </p:spPr>
        <p:style>
          <a:lnRef idx="2">
            <a:schemeClr val="dk1"/>
          </a:lnRef>
          <a:fillRef idx="1">
            <a:schemeClr val="lt1"/>
          </a:fillRef>
          <a:effectRef idx="0">
            <a:schemeClr val="dk1"/>
          </a:effectRef>
          <a:fontRef idx="minor">
            <a:schemeClr val="dk1"/>
          </a:fontRef>
        </p:style>
        <p:txBody>
          <a:bodyPr/>
          <a:lstStyle/>
          <a:p>
            <a:r>
              <a:rPr lang="en-US"/>
              <a:t>System </a:t>
            </a:r>
            <a:r>
              <a:rPr lang="en-US" sz="4000"/>
              <a:t>Level</a:t>
            </a:r>
            <a:r>
              <a:rPr lang="en-US"/>
              <a:t> Objectives</a:t>
            </a:r>
          </a:p>
        </p:txBody>
      </p:sp>
      <p:sp>
        <p:nvSpPr>
          <p:cNvPr id="4" name="Slide Number Placeholder 3">
            <a:extLst>
              <a:ext uri="{FF2B5EF4-FFF2-40B4-BE49-F238E27FC236}">
                <a16:creationId xmlns:a16="http://schemas.microsoft.com/office/drawing/2014/main" id="{07A08964-EF31-8C91-353C-4325FB3A3296}"/>
              </a:ext>
            </a:extLst>
          </p:cNvPr>
          <p:cNvSpPr>
            <a:spLocks noGrp="1"/>
          </p:cNvSpPr>
          <p:nvPr>
            <p:ph type="sldNum" sz="quarter" idx="12"/>
          </p:nvPr>
        </p:nvSpPr>
        <p:spPr/>
        <p:txBody>
          <a:bodyPr/>
          <a:lstStyle/>
          <a:p>
            <a:fld id="{1A051AEB-D574-449E-9530-4D88F9B3B768}" type="slidenum">
              <a:rPr lang="en-US" smtClean="0"/>
              <a:pPr/>
              <a:t>6</a:t>
            </a:fld>
            <a:endParaRPr lang="en-US"/>
          </a:p>
        </p:txBody>
      </p:sp>
      <p:graphicFrame>
        <p:nvGraphicFramePr>
          <p:cNvPr id="16" name="Table 15">
            <a:extLst>
              <a:ext uri="{FF2B5EF4-FFF2-40B4-BE49-F238E27FC236}">
                <a16:creationId xmlns:a16="http://schemas.microsoft.com/office/drawing/2014/main" id="{A2947E8F-450E-4DAA-2B02-A32FFB124083}"/>
              </a:ext>
            </a:extLst>
          </p:cNvPr>
          <p:cNvGraphicFramePr>
            <a:graphicFrameLocks noGrp="1"/>
          </p:cNvGraphicFramePr>
          <p:nvPr>
            <p:extLst>
              <p:ext uri="{D42A27DB-BD31-4B8C-83A1-F6EECF244321}">
                <p14:modId xmlns:p14="http://schemas.microsoft.com/office/powerpoint/2010/main" val="2422795622"/>
              </p:ext>
            </p:extLst>
          </p:nvPr>
        </p:nvGraphicFramePr>
        <p:xfrm>
          <a:off x="1320903" y="1733280"/>
          <a:ext cx="9550194" cy="4274578"/>
        </p:xfrm>
        <a:graphic>
          <a:graphicData uri="http://schemas.openxmlformats.org/drawingml/2006/table">
            <a:tbl>
              <a:tblPr bandRow="1">
                <a:tableStyleId>{5C22544A-7EE6-4342-B048-85BDC9FD1C3A}</a:tableStyleId>
              </a:tblPr>
              <a:tblGrid>
                <a:gridCol w="2018489">
                  <a:extLst>
                    <a:ext uri="{9D8B030D-6E8A-4147-A177-3AD203B41FA5}">
                      <a16:colId xmlns:a16="http://schemas.microsoft.com/office/drawing/2014/main" val="1069850594"/>
                    </a:ext>
                  </a:extLst>
                </a:gridCol>
                <a:gridCol w="5535684">
                  <a:extLst>
                    <a:ext uri="{9D8B030D-6E8A-4147-A177-3AD203B41FA5}">
                      <a16:colId xmlns:a16="http://schemas.microsoft.com/office/drawing/2014/main" val="2684612703"/>
                    </a:ext>
                  </a:extLst>
                </a:gridCol>
                <a:gridCol w="1996021">
                  <a:extLst>
                    <a:ext uri="{9D8B030D-6E8A-4147-A177-3AD203B41FA5}">
                      <a16:colId xmlns:a16="http://schemas.microsoft.com/office/drawing/2014/main" val="3053228502"/>
                    </a:ext>
                  </a:extLst>
                </a:gridCol>
              </a:tblGrid>
              <a:tr h="352063">
                <a:tc>
                  <a:txBody>
                    <a:bodyPr/>
                    <a:lstStyle/>
                    <a:p>
                      <a:pPr algn="ctr" rtl="0" fontAlgn="base">
                        <a:lnSpc>
                          <a:spcPts val="1425"/>
                        </a:lnSpc>
                      </a:pPr>
                      <a:r>
                        <a:rPr lang="en-US" sz="1800" b="1">
                          <a:solidFill>
                            <a:schemeClr val="bg1"/>
                          </a:solidFill>
                          <a:effectLst/>
                        </a:rPr>
                        <a:t>Technical Requirement ID </a:t>
                      </a:r>
                      <a:endParaRPr lang="en-US" sz="1800" b="1">
                        <a:solidFill>
                          <a:schemeClr val="bg1"/>
                        </a:solidFill>
                        <a:effectLst/>
                        <a:latin typeface="Aptos"/>
                      </a:endParaRPr>
                    </a:p>
                  </a:txBody>
                  <a:tcPr marL="66675" marR="66675" anchor="ctr">
                    <a:solidFill>
                      <a:schemeClr val="accent1"/>
                    </a:solidFill>
                  </a:tcPr>
                </a:tc>
                <a:tc>
                  <a:txBody>
                    <a:bodyPr/>
                    <a:lstStyle/>
                    <a:p>
                      <a:pPr algn="ctr" rtl="0" fontAlgn="base">
                        <a:lnSpc>
                          <a:spcPts val="1425"/>
                        </a:lnSpc>
                      </a:pPr>
                      <a:r>
                        <a:rPr lang="en-US" sz="1800" b="1">
                          <a:solidFill>
                            <a:schemeClr val="bg1"/>
                          </a:solidFill>
                          <a:effectLst/>
                        </a:rPr>
                        <a:t>Requirement </a:t>
                      </a:r>
                      <a:endParaRPr lang="en-US" sz="1800" b="1">
                        <a:solidFill>
                          <a:schemeClr val="bg1"/>
                        </a:solidFill>
                        <a:effectLst/>
                        <a:latin typeface="Aptos"/>
                      </a:endParaRPr>
                    </a:p>
                  </a:txBody>
                  <a:tcPr marL="66675" marR="66675" anchor="ctr">
                    <a:solidFill>
                      <a:schemeClr val="accent1"/>
                    </a:solidFill>
                  </a:tcPr>
                </a:tc>
                <a:tc>
                  <a:txBody>
                    <a:bodyPr/>
                    <a:lstStyle/>
                    <a:p>
                      <a:pPr algn="ctr" rtl="0" fontAlgn="base">
                        <a:lnSpc>
                          <a:spcPts val="1425"/>
                        </a:lnSpc>
                      </a:pPr>
                      <a:r>
                        <a:rPr lang="en-US" sz="1800" b="1">
                          <a:solidFill>
                            <a:schemeClr val="bg1"/>
                          </a:solidFill>
                          <a:effectLst/>
                        </a:rPr>
                        <a:t>Verification Method </a:t>
                      </a:r>
                      <a:endParaRPr lang="en-US" sz="1800" b="1">
                        <a:solidFill>
                          <a:schemeClr val="bg1"/>
                        </a:solidFill>
                        <a:effectLst/>
                        <a:latin typeface="Aptos"/>
                      </a:endParaRPr>
                    </a:p>
                  </a:txBody>
                  <a:tcPr marL="66675" marR="66675" anchor="ctr">
                    <a:solidFill>
                      <a:schemeClr val="accent1"/>
                    </a:solidFill>
                  </a:tcPr>
                </a:tc>
                <a:extLst>
                  <a:ext uri="{0D108BD9-81ED-4DB2-BD59-A6C34878D82A}">
                    <a16:rowId xmlns:a16="http://schemas.microsoft.com/office/drawing/2014/main" val="2339830695"/>
                  </a:ext>
                </a:extLst>
              </a:tr>
              <a:tr h="1072191">
                <a:tc>
                  <a:txBody>
                    <a:bodyPr/>
                    <a:lstStyle/>
                    <a:p>
                      <a:pPr algn="ctr" rtl="0" fontAlgn="base">
                        <a:lnSpc>
                          <a:spcPts val="1425"/>
                        </a:lnSpc>
                      </a:pPr>
                      <a:r>
                        <a:rPr lang="en-US" sz="1600">
                          <a:effectLst/>
                        </a:rPr>
                        <a:t>TR 1.1.0 </a:t>
                      </a:r>
                      <a:endParaRPr lang="en-US" sz="1600">
                        <a:effectLst/>
                        <a:latin typeface="Arial" panose="020B0604020202020204" pitchFamily="34" charset="0"/>
                        <a:cs typeface="Arial" panose="020B0604020202020204" pitchFamily="34" charset="0"/>
                      </a:endParaRPr>
                    </a:p>
                  </a:txBody>
                  <a:tcPr marL="66675" marR="66675" anchor="ctr"/>
                </a:tc>
                <a:tc>
                  <a:txBody>
                    <a:bodyPr/>
                    <a:lstStyle/>
                    <a:p>
                      <a:pPr algn="ctr" rtl="0" fontAlgn="base">
                        <a:lnSpc>
                          <a:spcPts val="1425"/>
                        </a:lnSpc>
                      </a:pPr>
                      <a:r>
                        <a:rPr lang="en-US" sz="1600">
                          <a:effectLst/>
                        </a:rPr>
                        <a:t>The robot shall be controlled manually by a joystick and should have the ability to program automatic functions accessed through a button push or voice activation </a:t>
                      </a:r>
                    </a:p>
                    <a:p>
                      <a:pPr algn="ctr" rtl="0" fontAlgn="base">
                        <a:lnSpc>
                          <a:spcPts val="1425"/>
                        </a:lnSpc>
                      </a:pPr>
                      <a:endParaRPr lang="en-US" sz="1600">
                        <a:effectLst/>
                        <a:latin typeface="Aptos"/>
                      </a:endParaRPr>
                    </a:p>
                  </a:txBody>
                  <a:tcPr marL="66675" marR="66675" anchor="ctr"/>
                </a:tc>
                <a:tc>
                  <a:txBody>
                    <a:bodyPr/>
                    <a:lstStyle/>
                    <a:p>
                      <a:pPr algn="ctr" rtl="0" fontAlgn="base">
                        <a:lnSpc>
                          <a:spcPts val="1425"/>
                        </a:lnSpc>
                      </a:pPr>
                      <a:r>
                        <a:rPr lang="en-US" sz="1600">
                          <a:effectLst/>
                        </a:rPr>
                        <a:t>Test </a:t>
                      </a:r>
                      <a:endParaRPr lang="en-US" sz="1600">
                        <a:effectLst/>
                        <a:latin typeface="Arial" panose="020B0604020202020204" pitchFamily="34" charset="0"/>
                        <a:cs typeface="Arial" panose="020B0604020202020204" pitchFamily="34" charset="0"/>
                      </a:endParaRPr>
                    </a:p>
                  </a:txBody>
                  <a:tcPr marL="66675" marR="66675" anchor="ctr"/>
                </a:tc>
                <a:extLst>
                  <a:ext uri="{0D108BD9-81ED-4DB2-BD59-A6C34878D82A}">
                    <a16:rowId xmlns:a16="http://schemas.microsoft.com/office/drawing/2014/main" val="3640535184"/>
                  </a:ext>
                </a:extLst>
              </a:tr>
              <a:tr h="832148">
                <a:tc>
                  <a:txBody>
                    <a:bodyPr/>
                    <a:lstStyle/>
                    <a:p>
                      <a:pPr algn="ctr" rtl="0" fontAlgn="base">
                        <a:lnSpc>
                          <a:spcPts val="1425"/>
                        </a:lnSpc>
                      </a:pPr>
                      <a:r>
                        <a:rPr lang="en-US" sz="1600">
                          <a:effectLst/>
                        </a:rPr>
                        <a:t>TR 1.2.0 </a:t>
                      </a:r>
                      <a:endParaRPr lang="en-US" sz="1600">
                        <a:effectLst/>
                        <a:latin typeface="Arial" panose="020B0604020202020204" pitchFamily="34" charset="0"/>
                        <a:cs typeface="Arial" panose="020B0604020202020204" pitchFamily="34" charset="0"/>
                      </a:endParaRPr>
                    </a:p>
                  </a:txBody>
                  <a:tcPr marL="66675" marR="66675" anchor="ctr"/>
                </a:tc>
                <a:tc>
                  <a:txBody>
                    <a:bodyPr/>
                    <a:lstStyle/>
                    <a:p>
                      <a:pPr algn="ctr" rtl="0" fontAlgn="base">
                        <a:lnSpc>
                          <a:spcPts val="1425"/>
                        </a:lnSpc>
                      </a:pPr>
                      <a:r>
                        <a:rPr lang="en-US" sz="1600">
                          <a:effectLst/>
                        </a:rPr>
                        <a:t>The robot shall have no more than six degrees of freedom to reduce the complexity of controls </a:t>
                      </a:r>
                    </a:p>
                    <a:p>
                      <a:pPr algn="ctr" rtl="0" fontAlgn="base">
                        <a:lnSpc>
                          <a:spcPts val="1425"/>
                        </a:lnSpc>
                      </a:pPr>
                      <a:endParaRPr lang="en-US" sz="1600">
                        <a:effectLst/>
                        <a:latin typeface="Aptos"/>
                      </a:endParaRPr>
                    </a:p>
                  </a:txBody>
                  <a:tcPr marL="66675" marR="66675" anchor="ctr"/>
                </a:tc>
                <a:tc>
                  <a:txBody>
                    <a:bodyPr/>
                    <a:lstStyle/>
                    <a:p>
                      <a:pPr algn="ctr" rtl="0" fontAlgn="base">
                        <a:lnSpc>
                          <a:spcPts val="1425"/>
                        </a:lnSpc>
                      </a:pPr>
                      <a:r>
                        <a:rPr lang="en-US" sz="1600">
                          <a:effectLst/>
                        </a:rPr>
                        <a:t>Inspection </a:t>
                      </a:r>
                      <a:endParaRPr lang="en-US" sz="1600">
                        <a:effectLst/>
                        <a:latin typeface="Arial" panose="020B0604020202020204" pitchFamily="34" charset="0"/>
                        <a:cs typeface="Arial" panose="020B0604020202020204" pitchFamily="34" charset="0"/>
                      </a:endParaRPr>
                    </a:p>
                  </a:txBody>
                  <a:tcPr marL="66675" marR="66675" anchor="ctr"/>
                </a:tc>
                <a:extLst>
                  <a:ext uri="{0D108BD9-81ED-4DB2-BD59-A6C34878D82A}">
                    <a16:rowId xmlns:a16="http://schemas.microsoft.com/office/drawing/2014/main" val="1615941695"/>
                  </a:ext>
                </a:extLst>
              </a:tr>
              <a:tr h="1072191">
                <a:tc>
                  <a:txBody>
                    <a:bodyPr/>
                    <a:lstStyle/>
                    <a:p>
                      <a:pPr algn="ctr" rtl="0" fontAlgn="base">
                        <a:lnSpc>
                          <a:spcPts val="1425"/>
                        </a:lnSpc>
                      </a:pPr>
                      <a:r>
                        <a:rPr lang="en-US" sz="1600">
                          <a:effectLst/>
                        </a:rPr>
                        <a:t>TR 1.3.0 </a:t>
                      </a:r>
                      <a:endParaRPr lang="en-US" sz="1600">
                        <a:effectLst/>
                        <a:latin typeface="Arial" panose="020B0604020202020204" pitchFamily="34" charset="0"/>
                        <a:cs typeface="Arial" panose="020B0604020202020204" pitchFamily="34" charset="0"/>
                      </a:endParaRPr>
                    </a:p>
                  </a:txBody>
                  <a:tcPr marL="66675" marR="66675" anchor="ctr"/>
                </a:tc>
                <a:tc>
                  <a:txBody>
                    <a:bodyPr/>
                    <a:lstStyle/>
                    <a:p>
                      <a:pPr algn="ctr" rtl="0" fontAlgn="base">
                        <a:lnSpc>
                          <a:spcPts val="1425"/>
                        </a:lnSpc>
                      </a:pPr>
                      <a:r>
                        <a:rPr lang="en-US" sz="1600">
                          <a:effectLst/>
                        </a:rPr>
                        <a:t>The robot shall have an operating radius that spans a minimum of 5 inches to a maximum of 2 feet from mount location with 180 degrees of rotation total </a:t>
                      </a:r>
                    </a:p>
                    <a:p>
                      <a:pPr algn="ctr" rtl="0" fontAlgn="base">
                        <a:lnSpc>
                          <a:spcPts val="1425"/>
                        </a:lnSpc>
                      </a:pPr>
                      <a:endParaRPr lang="en-US" sz="1600">
                        <a:effectLst/>
                        <a:latin typeface="Aptos"/>
                      </a:endParaRPr>
                    </a:p>
                  </a:txBody>
                  <a:tcPr marL="66675" marR="66675" anchor="ctr"/>
                </a:tc>
                <a:tc>
                  <a:txBody>
                    <a:bodyPr/>
                    <a:lstStyle/>
                    <a:p>
                      <a:pPr algn="ctr" rtl="0" fontAlgn="base">
                        <a:lnSpc>
                          <a:spcPts val="1425"/>
                        </a:lnSpc>
                      </a:pPr>
                      <a:r>
                        <a:rPr lang="en-US" sz="1600">
                          <a:effectLst/>
                        </a:rPr>
                        <a:t>System Test </a:t>
                      </a:r>
                      <a:endParaRPr lang="en-US" sz="1600">
                        <a:effectLst/>
                        <a:latin typeface="Arial" panose="020B0604020202020204" pitchFamily="34" charset="0"/>
                        <a:cs typeface="Arial" panose="020B0604020202020204" pitchFamily="34" charset="0"/>
                      </a:endParaRPr>
                    </a:p>
                  </a:txBody>
                  <a:tcPr marL="66675" marR="66675" anchor="ctr"/>
                </a:tc>
                <a:extLst>
                  <a:ext uri="{0D108BD9-81ED-4DB2-BD59-A6C34878D82A}">
                    <a16:rowId xmlns:a16="http://schemas.microsoft.com/office/drawing/2014/main" val="1506106739"/>
                  </a:ext>
                </a:extLst>
              </a:tr>
              <a:tr h="832148">
                <a:tc>
                  <a:txBody>
                    <a:bodyPr/>
                    <a:lstStyle/>
                    <a:p>
                      <a:pPr algn="ctr" rtl="0" fontAlgn="base">
                        <a:lnSpc>
                          <a:spcPts val="1125"/>
                        </a:lnSpc>
                      </a:pPr>
                      <a:r>
                        <a:rPr lang="en-US" sz="1600">
                          <a:effectLst/>
                        </a:rPr>
                        <a:t>TR 1.4.0 </a:t>
                      </a:r>
                    </a:p>
                    <a:p>
                      <a:pPr algn="ctr" rtl="0" fontAlgn="base">
                        <a:lnSpc>
                          <a:spcPts val="1425"/>
                        </a:lnSpc>
                      </a:pPr>
                      <a:endParaRPr lang="en-US" sz="1600">
                        <a:effectLst/>
                        <a:latin typeface="Arial" panose="020B0604020202020204" pitchFamily="34" charset="0"/>
                        <a:cs typeface="Arial" panose="020B0604020202020204" pitchFamily="34" charset="0"/>
                      </a:endParaRPr>
                    </a:p>
                  </a:txBody>
                  <a:tcPr marL="66675" marR="66675" anchor="ctr"/>
                </a:tc>
                <a:tc>
                  <a:txBody>
                    <a:bodyPr/>
                    <a:lstStyle/>
                    <a:p>
                      <a:pPr algn="ctr" rtl="0" fontAlgn="base">
                        <a:lnSpc>
                          <a:spcPts val="1425"/>
                        </a:lnSpc>
                      </a:pPr>
                      <a:r>
                        <a:rPr lang="en-US" sz="1600">
                          <a:effectLst/>
                        </a:rPr>
                        <a:t>The robot should receive power from the motorized wheelchair battery and should include a backup battery </a:t>
                      </a:r>
                    </a:p>
                    <a:p>
                      <a:pPr algn="ctr" rtl="0" fontAlgn="base">
                        <a:lnSpc>
                          <a:spcPts val="1425"/>
                        </a:lnSpc>
                      </a:pPr>
                      <a:endParaRPr lang="en-US" sz="1600">
                        <a:effectLst/>
                        <a:latin typeface="Aptos"/>
                      </a:endParaRPr>
                    </a:p>
                  </a:txBody>
                  <a:tcPr marL="66675" marR="66675" anchor="ctr"/>
                </a:tc>
                <a:tc>
                  <a:txBody>
                    <a:bodyPr/>
                    <a:lstStyle/>
                    <a:p>
                      <a:pPr algn="ctr" rtl="0" fontAlgn="base">
                        <a:lnSpc>
                          <a:spcPts val="1425"/>
                        </a:lnSpc>
                      </a:pPr>
                      <a:r>
                        <a:rPr lang="en-US" sz="1600">
                          <a:effectLst/>
                        </a:rPr>
                        <a:t>Analysis </a:t>
                      </a:r>
                      <a:endParaRPr lang="en-US" sz="1600">
                        <a:effectLst/>
                        <a:latin typeface="Arial" panose="020B0604020202020204" pitchFamily="34" charset="0"/>
                        <a:cs typeface="Arial" panose="020B0604020202020204" pitchFamily="34" charset="0"/>
                      </a:endParaRPr>
                    </a:p>
                  </a:txBody>
                  <a:tcPr marL="66675" marR="66675" anchor="ctr"/>
                </a:tc>
                <a:extLst>
                  <a:ext uri="{0D108BD9-81ED-4DB2-BD59-A6C34878D82A}">
                    <a16:rowId xmlns:a16="http://schemas.microsoft.com/office/drawing/2014/main" val="1525018855"/>
                  </a:ext>
                </a:extLst>
              </a:tr>
            </a:tbl>
          </a:graphicData>
        </a:graphic>
      </p:graphicFrame>
      <p:graphicFrame>
        <p:nvGraphicFramePr>
          <p:cNvPr id="3" name="Diagram 2">
            <a:extLst>
              <a:ext uri="{FF2B5EF4-FFF2-40B4-BE49-F238E27FC236}">
                <a16:creationId xmlns:a16="http://schemas.microsoft.com/office/drawing/2014/main" id="{2295F057-B222-14F8-6A2D-279CCE126209}"/>
              </a:ext>
            </a:extLst>
          </p:cNvPr>
          <p:cNvGraphicFramePr/>
          <p:nvPr>
            <p:extLst>
              <p:ext uri="{D42A27DB-BD31-4B8C-83A1-F6EECF244321}">
                <p14:modId xmlns:p14="http://schemas.microsoft.com/office/powerpoint/2010/main" val="169443578"/>
              </p:ext>
            </p:extLst>
          </p:nvPr>
        </p:nvGraphicFramePr>
        <p:xfrm>
          <a:off x="2032000" y="6108700"/>
          <a:ext cx="8128000" cy="11599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29971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425B47-A001-1775-0CD3-64D0F1169AF0}"/>
              </a:ext>
            </a:extLst>
          </p:cNvPr>
          <p:cNvSpPr/>
          <p:nvPr/>
        </p:nvSpPr>
        <p:spPr>
          <a:xfrm>
            <a:off x="1352550" y="3035300"/>
            <a:ext cx="9480550" cy="1143000"/>
          </a:xfrm>
          <a:prstGeom prst="rect">
            <a:avLst/>
          </a:prstGeom>
          <a:solidFill>
            <a:srgbClr val="FF0000">
              <a:alpha val="19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FDD742-A4C5-C473-834C-756BDCC6254B}"/>
              </a:ext>
            </a:extLst>
          </p:cNvPr>
          <p:cNvSpPr>
            <a:spLocks noGrp="1"/>
          </p:cNvSpPr>
          <p:nvPr>
            <p:ph type="title"/>
          </p:nvPr>
        </p:nvSpPr>
        <p:spPr>
          <a:xfrm>
            <a:off x="838200" y="6404"/>
            <a:ext cx="10515600" cy="1325563"/>
          </a:xfrm>
          <a:ln>
            <a:noFill/>
          </a:ln>
        </p:spPr>
        <p:style>
          <a:lnRef idx="2">
            <a:schemeClr val="dk1"/>
          </a:lnRef>
          <a:fillRef idx="1">
            <a:schemeClr val="lt1"/>
          </a:fillRef>
          <a:effectRef idx="0">
            <a:schemeClr val="dk1"/>
          </a:effectRef>
          <a:fontRef idx="minor">
            <a:schemeClr val="dk1"/>
          </a:fontRef>
        </p:style>
        <p:txBody>
          <a:bodyPr/>
          <a:lstStyle/>
          <a:p>
            <a:r>
              <a:rPr lang="en-US"/>
              <a:t>Derived Requirements</a:t>
            </a:r>
          </a:p>
        </p:txBody>
      </p:sp>
      <p:sp>
        <p:nvSpPr>
          <p:cNvPr id="4" name="Slide Number Placeholder 3">
            <a:extLst>
              <a:ext uri="{FF2B5EF4-FFF2-40B4-BE49-F238E27FC236}">
                <a16:creationId xmlns:a16="http://schemas.microsoft.com/office/drawing/2014/main" id="{82A85617-499E-AB79-3819-AE642E0F2CFD}"/>
              </a:ext>
            </a:extLst>
          </p:cNvPr>
          <p:cNvSpPr>
            <a:spLocks noGrp="1"/>
          </p:cNvSpPr>
          <p:nvPr>
            <p:ph type="sldNum" sz="quarter" idx="12"/>
          </p:nvPr>
        </p:nvSpPr>
        <p:spPr/>
        <p:txBody>
          <a:bodyPr/>
          <a:lstStyle/>
          <a:p>
            <a:fld id="{1A051AEB-D574-449E-9530-4D88F9B3B768}" type="slidenum">
              <a:rPr lang="en-US" smtClean="0"/>
              <a:pPr/>
              <a:t>7</a:t>
            </a:fld>
            <a:endParaRPr lang="en-US"/>
          </a:p>
        </p:txBody>
      </p:sp>
      <p:graphicFrame>
        <p:nvGraphicFramePr>
          <p:cNvPr id="6" name="Table 5">
            <a:extLst>
              <a:ext uri="{FF2B5EF4-FFF2-40B4-BE49-F238E27FC236}">
                <a16:creationId xmlns:a16="http://schemas.microsoft.com/office/drawing/2014/main" id="{F34F19B1-FAE5-3E8F-D00B-AF8C56B34BD1}"/>
              </a:ext>
            </a:extLst>
          </p:cNvPr>
          <p:cNvGraphicFramePr>
            <a:graphicFrameLocks noGrp="1"/>
          </p:cNvGraphicFramePr>
          <p:nvPr>
            <p:extLst>
              <p:ext uri="{D42A27DB-BD31-4B8C-83A1-F6EECF244321}">
                <p14:modId xmlns:p14="http://schemas.microsoft.com/office/powerpoint/2010/main" val="3279158091"/>
              </p:ext>
            </p:extLst>
          </p:nvPr>
        </p:nvGraphicFramePr>
        <p:xfrm>
          <a:off x="1361914" y="1160399"/>
          <a:ext cx="9502731" cy="4732790"/>
        </p:xfrm>
        <a:graphic>
          <a:graphicData uri="http://schemas.openxmlformats.org/drawingml/2006/table">
            <a:tbl>
              <a:tblPr firstRow="1" bandRow="1">
                <a:tableStyleId>{5C22544A-7EE6-4342-B048-85BDC9FD1C3A}</a:tableStyleId>
              </a:tblPr>
              <a:tblGrid>
                <a:gridCol w="1607428">
                  <a:extLst>
                    <a:ext uri="{9D8B030D-6E8A-4147-A177-3AD203B41FA5}">
                      <a16:colId xmlns:a16="http://schemas.microsoft.com/office/drawing/2014/main" val="2296863513"/>
                    </a:ext>
                  </a:extLst>
                </a:gridCol>
                <a:gridCol w="5427406">
                  <a:extLst>
                    <a:ext uri="{9D8B030D-6E8A-4147-A177-3AD203B41FA5}">
                      <a16:colId xmlns:a16="http://schemas.microsoft.com/office/drawing/2014/main" val="2545278212"/>
                    </a:ext>
                  </a:extLst>
                </a:gridCol>
                <a:gridCol w="2467897">
                  <a:extLst>
                    <a:ext uri="{9D8B030D-6E8A-4147-A177-3AD203B41FA5}">
                      <a16:colId xmlns:a16="http://schemas.microsoft.com/office/drawing/2014/main" val="1687865493"/>
                    </a:ext>
                  </a:extLst>
                </a:gridCol>
              </a:tblGrid>
              <a:tr h="657518">
                <a:tc>
                  <a:txBody>
                    <a:bodyPr/>
                    <a:lstStyle/>
                    <a:p>
                      <a:pPr algn="ctr" rtl="0" fontAlgn="base">
                        <a:lnSpc>
                          <a:spcPts val="1425"/>
                        </a:lnSpc>
                      </a:pPr>
                      <a:r>
                        <a:rPr lang="en-US" sz="1800" b="1">
                          <a:solidFill>
                            <a:schemeClr val="bg1"/>
                          </a:solidFill>
                          <a:effectLst/>
                          <a:latin typeface="+mn-lt"/>
                        </a:rPr>
                        <a:t>Technical Requirement ID </a:t>
                      </a:r>
                    </a:p>
                  </a:txBody>
                  <a:tcPr marL="66675" marR="66675" anchor="ctr"/>
                </a:tc>
                <a:tc>
                  <a:txBody>
                    <a:bodyPr/>
                    <a:lstStyle/>
                    <a:p>
                      <a:pPr algn="ctr" rtl="0" fontAlgn="base">
                        <a:lnSpc>
                          <a:spcPts val="1425"/>
                        </a:lnSpc>
                      </a:pPr>
                      <a:r>
                        <a:rPr lang="en-US" sz="1800" b="1">
                          <a:solidFill>
                            <a:schemeClr val="bg1"/>
                          </a:solidFill>
                          <a:effectLst/>
                          <a:latin typeface="+mn-lt"/>
                        </a:rPr>
                        <a:t>Requirement </a:t>
                      </a:r>
                    </a:p>
                  </a:txBody>
                  <a:tcPr marL="66675" marR="66675" anchor="ctr"/>
                </a:tc>
                <a:tc>
                  <a:txBody>
                    <a:bodyPr/>
                    <a:lstStyle/>
                    <a:p>
                      <a:pPr algn="ctr" rtl="0" fontAlgn="base">
                        <a:lnSpc>
                          <a:spcPts val="1425"/>
                        </a:lnSpc>
                      </a:pPr>
                      <a:r>
                        <a:rPr lang="en-US" sz="1800" b="1">
                          <a:solidFill>
                            <a:schemeClr val="bg1"/>
                          </a:solidFill>
                          <a:effectLst/>
                          <a:latin typeface="+mn-lt"/>
                        </a:rPr>
                        <a:t>Verification Method </a:t>
                      </a:r>
                    </a:p>
                  </a:txBody>
                  <a:tcPr marL="66675" marR="66675" anchor="ctr"/>
                </a:tc>
                <a:extLst>
                  <a:ext uri="{0D108BD9-81ED-4DB2-BD59-A6C34878D82A}">
                    <a16:rowId xmlns:a16="http://schemas.microsoft.com/office/drawing/2014/main" val="2896741394"/>
                  </a:ext>
                </a:extLst>
              </a:tr>
              <a:tr h="383194">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b="0" i="0" u="none" strike="noStrike">
                          <a:solidFill>
                            <a:srgbClr val="000000"/>
                          </a:solidFill>
                          <a:effectLst/>
                          <a:latin typeface="+mn-lt"/>
                        </a:rPr>
                        <a:t>TR 1.1.1</a:t>
                      </a:r>
                    </a:p>
                    <a:p>
                      <a:pPr algn="ctr" fontAlgn="ctr"/>
                      <a:endParaRPr lang="en-US" sz="1000" b="0" i="0" u="none" strike="noStrike">
                        <a:solidFill>
                          <a:srgbClr val="000000"/>
                        </a:solidFill>
                        <a:effectLst/>
                        <a:latin typeface="+mn-lt"/>
                      </a:endParaRPr>
                    </a:p>
                  </a:txBody>
                  <a:tcPr marL="4233" marR="4233" marT="4233"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a:solidFill>
                            <a:srgbClr val="000000"/>
                          </a:solidFill>
                          <a:effectLst/>
                          <a:latin typeface="+mn-lt"/>
                        </a:rPr>
                        <a:t>The joystick shall be attached to the wheelchair such that the user can comfortably manipulate the controls within their range of motion</a:t>
                      </a:r>
                    </a:p>
                  </a:txBody>
                  <a:tcPr marL="4233" marR="4233" marT="4233"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b="0" i="0" u="none" strike="noStrike">
                          <a:solidFill>
                            <a:srgbClr val="000000"/>
                          </a:solidFill>
                          <a:effectLst/>
                          <a:latin typeface="+mn-lt"/>
                        </a:rPr>
                        <a:t>User Testing</a:t>
                      </a:r>
                    </a:p>
                    <a:p>
                      <a:pPr algn="ctr" fontAlgn="ctr"/>
                      <a:endParaRPr lang="en-US" sz="1000" b="0" i="0" u="none" strike="noStrike">
                        <a:solidFill>
                          <a:srgbClr val="000000"/>
                        </a:solidFill>
                        <a:effectLst/>
                        <a:latin typeface="+mn-lt"/>
                      </a:endParaRPr>
                    </a:p>
                  </a:txBody>
                  <a:tcPr marL="4233" marR="4233" marT="4233" anchor="ctr"/>
                </a:tc>
                <a:extLst>
                  <a:ext uri="{0D108BD9-81ED-4DB2-BD59-A6C34878D82A}">
                    <a16:rowId xmlns:a16="http://schemas.microsoft.com/office/drawing/2014/main" val="376282298"/>
                  </a:ext>
                </a:extLst>
              </a:tr>
              <a:tr h="383194">
                <a:tc>
                  <a:txBody>
                    <a:bodyPr/>
                    <a:lstStyle/>
                    <a:p>
                      <a:pPr algn="ctr" fontAlgn="ctr"/>
                      <a:r>
                        <a:rPr lang="en-US" sz="1000" b="0" i="0" u="none" strike="noStrike">
                          <a:solidFill>
                            <a:srgbClr val="000000"/>
                          </a:solidFill>
                          <a:effectLst/>
                          <a:latin typeface="+mn-lt"/>
                        </a:rPr>
                        <a:t>TR 1.1.2</a:t>
                      </a:r>
                    </a:p>
                  </a:txBody>
                  <a:tcPr marL="4233" marR="4233" marT="4233" anchor="ctr"/>
                </a:tc>
                <a:tc>
                  <a:txBody>
                    <a:bodyPr/>
                    <a:lstStyle/>
                    <a:p>
                      <a:pPr algn="ctr" fontAlgn="ctr"/>
                      <a:r>
                        <a:rPr lang="en-US" sz="1200" b="0" i="0" u="none" strike="noStrike">
                          <a:solidFill>
                            <a:srgbClr val="000000"/>
                          </a:solidFill>
                          <a:effectLst/>
                          <a:latin typeface="+mn-lt"/>
                        </a:rPr>
                        <a:t>Automatic functions such as bringing a water bottle to the user shall be independent of the joystick and should operate without any joystick inputs, utilizing buttons instead</a:t>
                      </a:r>
                    </a:p>
                  </a:txBody>
                  <a:tcPr marL="4233" marR="4233" marT="4233" anchor="ctr"/>
                </a:tc>
                <a:tc>
                  <a:txBody>
                    <a:bodyPr/>
                    <a:lstStyle/>
                    <a:p>
                      <a:pPr algn="ctr" fontAlgn="ctr"/>
                      <a:r>
                        <a:rPr lang="en-US" sz="1000" b="0" i="0" u="none" strike="noStrike">
                          <a:solidFill>
                            <a:srgbClr val="000000"/>
                          </a:solidFill>
                          <a:effectLst/>
                          <a:latin typeface="+mn-lt"/>
                        </a:rPr>
                        <a:t>System Test</a:t>
                      </a:r>
                    </a:p>
                  </a:txBody>
                  <a:tcPr marL="4233" marR="4233" marT="4233" anchor="ctr"/>
                </a:tc>
                <a:extLst>
                  <a:ext uri="{0D108BD9-81ED-4DB2-BD59-A6C34878D82A}">
                    <a16:rowId xmlns:a16="http://schemas.microsoft.com/office/drawing/2014/main" val="2009454484"/>
                  </a:ext>
                </a:extLst>
              </a:tr>
              <a:tr h="551768">
                <a:tc>
                  <a:txBody>
                    <a:bodyPr/>
                    <a:lstStyle/>
                    <a:p>
                      <a:pPr algn="ctr" fontAlgn="ctr"/>
                      <a:r>
                        <a:rPr lang="en-US" sz="1000" b="0" i="0" u="none" strike="noStrike">
                          <a:solidFill>
                            <a:srgbClr val="000000"/>
                          </a:solidFill>
                          <a:effectLst/>
                          <a:latin typeface="+mn-lt"/>
                        </a:rPr>
                        <a:t>TR 1.1.3</a:t>
                      </a:r>
                    </a:p>
                  </a:txBody>
                  <a:tcPr marL="4233" marR="4233" marT="4233" anchor="ctr"/>
                </a:tc>
                <a:tc>
                  <a:txBody>
                    <a:bodyPr/>
                    <a:lstStyle/>
                    <a:p>
                      <a:pPr algn="ctr" fontAlgn="ctr"/>
                      <a:r>
                        <a:rPr lang="en-US" sz="1200" b="0" i="0" u="none" strike="noStrike">
                          <a:solidFill>
                            <a:srgbClr val="000000"/>
                          </a:solidFill>
                          <a:effectLst/>
                          <a:latin typeface="+mn-lt"/>
                        </a:rPr>
                        <a:t>The arm shall mount in a location that does not interfere with the users seating or ability to pass through an ADA compliant door</a:t>
                      </a:r>
                    </a:p>
                  </a:txBody>
                  <a:tcPr marL="4233" marR="4233" marT="4233" anchor="ctr"/>
                </a:tc>
                <a:tc>
                  <a:txBody>
                    <a:bodyPr/>
                    <a:lstStyle/>
                    <a:p>
                      <a:pPr algn="ctr" fontAlgn="ctr"/>
                      <a:r>
                        <a:rPr lang="en-US" sz="1000" b="0" i="0" u="none" strike="noStrike">
                          <a:solidFill>
                            <a:srgbClr val="000000"/>
                          </a:solidFill>
                          <a:effectLst/>
                          <a:latin typeface="+mn-lt"/>
                        </a:rPr>
                        <a:t>Physical Inspection</a:t>
                      </a:r>
                    </a:p>
                  </a:txBody>
                  <a:tcPr marL="4233" marR="4233" marT="4233" anchor="ctr"/>
                </a:tc>
                <a:extLst>
                  <a:ext uri="{0D108BD9-81ED-4DB2-BD59-A6C34878D82A}">
                    <a16:rowId xmlns:a16="http://schemas.microsoft.com/office/drawing/2014/main" val="2825345914"/>
                  </a:ext>
                </a:extLst>
              </a:tr>
              <a:tr h="551768">
                <a:tc>
                  <a:txBody>
                    <a:bodyPr/>
                    <a:lstStyle/>
                    <a:p>
                      <a:pPr algn="ctr" fontAlgn="ctr"/>
                      <a:r>
                        <a:rPr lang="en-US" sz="1000" b="0" i="0" u="none" strike="noStrike">
                          <a:solidFill>
                            <a:srgbClr val="000000"/>
                          </a:solidFill>
                          <a:effectLst/>
                          <a:latin typeface="+mn-lt"/>
                        </a:rPr>
                        <a:t>TR 1.3.1</a:t>
                      </a:r>
                    </a:p>
                  </a:txBody>
                  <a:tcPr marL="4233" marR="4233" marT="4233" anchor="ctr"/>
                </a:tc>
                <a:tc>
                  <a:txBody>
                    <a:bodyPr/>
                    <a:lstStyle/>
                    <a:p>
                      <a:pPr algn="ctr" fontAlgn="ctr"/>
                      <a:r>
                        <a:rPr lang="en-US" sz="1200" b="0" i="0" u="none" strike="noStrike">
                          <a:solidFill>
                            <a:srgbClr val="000000"/>
                          </a:solidFill>
                          <a:effectLst/>
                          <a:latin typeface="+mn-lt"/>
                        </a:rPr>
                        <a:t>The device should be able to reach and depress handicap and elevator buttons between 34” and 48” off the floor as specified by ADA standards</a:t>
                      </a:r>
                    </a:p>
                  </a:txBody>
                  <a:tcPr marL="4233" marR="4233" marT="4233" anchor="ctr"/>
                </a:tc>
                <a:tc>
                  <a:txBody>
                    <a:bodyPr/>
                    <a:lstStyle/>
                    <a:p>
                      <a:pPr algn="ctr" fontAlgn="ctr"/>
                      <a:r>
                        <a:rPr lang="en-US" sz="1000" b="0" i="0" u="none" strike="noStrike">
                          <a:solidFill>
                            <a:srgbClr val="000000"/>
                          </a:solidFill>
                          <a:effectLst/>
                          <a:latin typeface="+mn-lt"/>
                        </a:rPr>
                        <a:t>System Test</a:t>
                      </a:r>
                    </a:p>
                  </a:txBody>
                  <a:tcPr marL="4233" marR="4233" marT="4233" anchor="ctr"/>
                </a:tc>
                <a:extLst>
                  <a:ext uri="{0D108BD9-81ED-4DB2-BD59-A6C34878D82A}">
                    <a16:rowId xmlns:a16="http://schemas.microsoft.com/office/drawing/2014/main" val="2690029733"/>
                  </a:ext>
                </a:extLst>
              </a:tr>
              <a:tr h="294578">
                <a:tc>
                  <a:txBody>
                    <a:bodyPr/>
                    <a:lstStyle/>
                    <a:p>
                      <a:pPr algn="ctr" fontAlgn="ctr"/>
                      <a:r>
                        <a:rPr lang="en-US" sz="1000" b="0" i="0" u="none" strike="noStrike">
                          <a:solidFill>
                            <a:srgbClr val="000000"/>
                          </a:solidFill>
                          <a:effectLst/>
                          <a:latin typeface="+mn-lt"/>
                        </a:rPr>
                        <a:t>TR 2.1.0</a:t>
                      </a:r>
                    </a:p>
                  </a:txBody>
                  <a:tcPr marL="4233" marR="4233" marT="4233" anchor="ctr"/>
                </a:tc>
                <a:tc>
                  <a:txBody>
                    <a:bodyPr/>
                    <a:lstStyle/>
                    <a:p>
                      <a:pPr algn="ctr" fontAlgn="ctr"/>
                      <a:r>
                        <a:rPr lang="en-US" sz="1200" b="0" i="0" u="none" strike="noStrike">
                          <a:solidFill>
                            <a:srgbClr val="000000"/>
                          </a:solidFill>
                          <a:effectLst/>
                          <a:latin typeface="+mn-lt"/>
                        </a:rPr>
                        <a:t>The robot electronics shall be contained in a weather resistant enclosure </a:t>
                      </a:r>
                    </a:p>
                  </a:txBody>
                  <a:tcPr marL="4233" marR="4233" marT="4233" anchor="ctr"/>
                </a:tc>
                <a:tc>
                  <a:txBody>
                    <a:bodyPr/>
                    <a:lstStyle/>
                    <a:p>
                      <a:pPr algn="ctr" fontAlgn="ctr"/>
                      <a:r>
                        <a:rPr lang="en-US" sz="1000" b="0" i="0" u="none" strike="noStrike">
                          <a:solidFill>
                            <a:srgbClr val="000000"/>
                          </a:solidFill>
                          <a:effectLst/>
                          <a:latin typeface="+mn-lt"/>
                        </a:rPr>
                        <a:t>Material Test</a:t>
                      </a:r>
                    </a:p>
                  </a:txBody>
                  <a:tcPr marL="4233" marR="4233" marT="4233" anchor="ctr"/>
                </a:tc>
                <a:extLst>
                  <a:ext uri="{0D108BD9-81ED-4DB2-BD59-A6C34878D82A}">
                    <a16:rowId xmlns:a16="http://schemas.microsoft.com/office/drawing/2014/main" val="4086237623"/>
                  </a:ext>
                </a:extLst>
              </a:tr>
              <a:tr h="383194">
                <a:tc>
                  <a:txBody>
                    <a:bodyPr/>
                    <a:lstStyle/>
                    <a:p>
                      <a:pPr algn="ctr" fontAlgn="ctr"/>
                      <a:r>
                        <a:rPr lang="en-US" sz="1000" b="0" i="0" u="none" strike="noStrike">
                          <a:solidFill>
                            <a:srgbClr val="000000"/>
                          </a:solidFill>
                          <a:effectLst/>
                          <a:latin typeface="+mn-lt"/>
                        </a:rPr>
                        <a:t>TR 3.1.1</a:t>
                      </a:r>
                    </a:p>
                  </a:txBody>
                  <a:tcPr marL="4233" marR="4233" marT="4233" anchor="ctr"/>
                </a:tc>
                <a:tc>
                  <a:txBody>
                    <a:bodyPr/>
                    <a:lstStyle/>
                    <a:p>
                      <a:pPr algn="ctr" fontAlgn="ctr"/>
                      <a:r>
                        <a:rPr lang="en-US" sz="1200" b="0" i="0" u="none" strike="noStrike">
                          <a:solidFill>
                            <a:srgbClr val="000000"/>
                          </a:solidFill>
                          <a:effectLst/>
                          <a:latin typeface="+mn-lt"/>
                        </a:rPr>
                        <a:t>The robot shall be disassembled and reassembled for the inspection and cleaning of parts</a:t>
                      </a:r>
                    </a:p>
                  </a:txBody>
                  <a:tcPr marL="4233" marR="4233" marT="4233" anchor="ctr"/>
                </a:tc>
                <a:tc>
                  <a:txBody>
                    <a:bodyPr/>
                    <a:lstStyle/>
                    <a:p>
                      <a:pPr algn="ctr" fontAlgn="ctr"/>
                      <a:r>
                        <a:rPr lang="en-US" sz="1000" b="0" i="0" u="none" strike="noStrike">
                          <a:solidFill>
                            <a:srgbClr val="000000"/>
                          </a:solidFill>
                          <a:effectLst/>
                          <a:latin typeface="+mn-lt"/>
                        </a:rPr>
                        <a:t>Timed Test  or PM/M Plan Development</a:t>
                      </a:r>
                    </a:p>
                  </a:txBody>
                  <a:tcPr marL="4233" marR="4233" marT="4233" anchor="ctr"/>
                </a:tc>
                <a:extLst>
                  <a:ext uri="{0D108BD9-81ED-4DB2-BD59-A6C34878D82A}">
                    <a16:rowId xmlns:a16="http://schemas.microsoft.com/office/drawing/2014/main" val="643468624"/>
                  </a:ext>
                </a:extLst>
              </a:tr>
              <a:tr h="383194">
                <a:tc>
                  <a:txBody>
                    <a:bodyPr/>
                    <a:lstStyle/>
                    <a:p>
                      <a:pPr algn="ctr" fontAlgn="ctr"/>
                      <a:r>
                        <a:rPr lang="en-US" sz="1000" b="0" i="0" u="none" strike="noStrike">
                          <a:solidFill>
                            <a:srgbClr val="000000"/>
                          </a:solidFill>
                          <a:effectLst/>
                          <a:latin typeface="+mn-lt"/>
                        </a:rPr>
                        <a:t>TR 4.1.0</a:t>
                      </a:r>
                    </a:p>
                  </a:txBody>
                  <a:tcPr marL="4233" marR="4233" marT="4233" anchor="ctr"/>
                </a:tc>
                <a:tc>
                  <a:txBody>
                    <a:bodyPr/>
                    <a:lstStyle/>
                    <a:p>
                      <a:pPr algn="ctr" fontAlgn="ctr"/>
                      <a:r>
                        <a:rPr lang="en-US" sz="1200" b="0" i="0" u="none" strike="noStrike">
                          <a:solidFill>
                            <a:srgbClr val="000000"/>
                          </a:solidFill>
                          <a:effectLst/>
                          <a:latin typeface="+mn-lt"/>
                        </a:rPr>
                        <a:t>The system shall be optimized to contain minimum safety hazards including sharp edges and pinch points for user safety</a:t>
                      </a:r>
                    </a:p>
                  </a:txBody>
                  <a:tcPr marL="4233" marR="4233" marT="4233" anchor="ctr"/>
                </a:tc>
                <a:tc>
                  <a:txBody>
                    <a:bodyPr/>
                    <a:lstStyle/>
                    <a:p>
                      <a:pPr algn="ctr" fontAlgn="ctr"/>
                      <a:r>
                        <a:rPr lang="en-US" sz="1000" b="0" i="0" u="none" strike="noStrike">
                          <a:solidFill>
                            <a:srgbClr val="000000"/>
                          </a:solidFill>
                          <a:effectLst/>
                          <a:latin typeface="+mn-lt"/>
                        </a:rPr>
                        <a:t>Visual/Physical Inspection</a:t>
                      </a:r>
                    </a:p>
                  </a:txBody>
                  <a:tcPr marL="4233" marR="4233" marT="4233" anchor="ctr"/>
                </a:tc>
                <a:extLst>
                  <a:ext uri="{0D108BD9-81ED-4DB2-BD59-A6C34878D82A}">
                    <a16:rowId xmlns:a16="http://schemas.microsoft.com/office/drawing/2014/main" val="2480590393"/>
                  </a:ext>
                </a:extLst>
              </a:tr>
              <a:tr h="294578">
                <a:tc>
                  <a:txBody>
                    <a:bodyPr/>
                    <a:lstStyle/>
                    <a:p>
                      <a:pPr algn="ctr" fontAlgn="ctr"/>
                      <a:r>
                        <a:rPr lang="en-US" sz="1000" b="0" i="0" u="none" strike="noStrike">
                          <a:solidFill>
                            <a:srgbClr val="000000"/>
                          </a:solidFill>
                          <a:effectLst/>
                          <a:latin typeface="+mn-lt"/>
                        </a:rPr>
                        <a:t>TR 5.1.0</a:t>
                      </a:r>
                    </a:p>
                  </a:txBody>
                  <a:tcPr marL="4233" marR="4233" marT="4233" anchor="ctr"/>
                </a:tc>
                <a:tc>
                  <a:txBody>
                    <a:bodyPr/>
                    <a:lstStyle/>
                    <a:p>
                      <a:pPr algn="ctr" fontAlgn="ctr"/>
                      <a:r>
                        <a:rPr lang="en-US" sz="1200" b="0" i="0" u="none" strike="noStrike">
                          <a:solidFill>
                            <a:srgbClr val="000000"/>
                          </a:solidFill>
                          <a:effectLst/>
                          <a:latin typeface="+mn-lt"/>
                        </a:rPr>
                        <a:t>The robot shall have an </a:t>
                      </a:r>
                      <a:r>
                        <a:rPr lang="en-US" sz="1200" b="0" i="0" u="none" strike="noStrike" noProof="0">
                          <a:solidFill>
                            <a:srgbClr val="000000"/>
                          </a:solidFill>
                          <a:effectLst/>
                        </a:rPr>
                        <a:t>accessible </a:t>
                      </a:r>
                      <a:r>
                        <a:rPr lang="en-US" sz="1200" b="0" i="0" u="none" strike="noStrike">
                          <a:solidFill>
                            <a:srgbClr val="000000"/>
                          </a:solidFill>
                          <a:effectLst/>
                          <a:latin typeface="+mn-lt"/>
                        </a:rPr>
                        <a:t>kill switch between the battery and circuitry to protect against unexpected energization</a:t>
                      </a:r>
                    </a:p>
                  </a:txBody>
                  <a:tcPr marL="4233" marR="4233" marT="4233" anchor="ctr"/>
                </a:tc>
                <a:tc>
                  <a:txBody>
                    <a:bodyPr/>
                    <a:lstStyle/>
                    <a:p>
                      <a:pPr algn="ctr" fontAlgn="ctr"/>
                      <a:r>
                        <a:rPr lang="en-US" sz="1000" b="0" i="0" u="none" strike="noStrike">
                          <a:solidFill>
                            <a:srgbClr val="000000"/>
                          </a:solidFill>
                          <a:effectLst/>
                          <a:latin typeface="+mn-lt"/>
                        </a:rPr>
                        <a:t>System Test</a:t>
                      </a:r>
                    </a:p>
                  </a:txBody>
                  <a:tcPr marL="4233" marR="4233" marT="4233" anchor="ctr"/>
                </a:tc>
                <a:extLst>
                  <a:ext uri="{0D108BD9-81ED-4DB2-BD59-A6C34878D82A}">
                    <a16:rowId xmlns:a16="http://schemas.microsoft.com/office/drawing/2014/main" val="3496118801"/>
                  </a:ext>
                </a:extLst>
              </a:tr>
              <a:tr h="383194">
                <a:tc>
                  <a:txBody>
                    <a:bodyPr/>
                    <a:lstStyle/>
                    <a:p>
                      <a:pPr algn="ctr" fontAlgn="ctr"/>
                      <a:r>
                        <a:rPr lang="en-US" sz="1000" b="0" i="0" u="none" strike="noStrike">
                          <a:solidFill>
                            <a:srgbClr val="000000"/>
                          </a:solidFill>
                          <a:effectLst/>
                          <a:latin typeface="+mn-lt"/>
                        </a:rPr>
                        <a:t>TR 5.2.0</a:t>
                      </a:r>
                    </a:p>
                  </a:txBody>
                  <a:tcPr marL="4233" marR="4233" marT="4233" anchor="ctr"/>
                </a:tc>
                <a:tc>
                  <a:txBody>
                    <a:bodyPr/>
                    <a:lstStyle/>
                    <a:p>
                      <a:pPr algn="ctr" fontAlgn="ctr"/>
                      <a:r>
                        <a:rPr lang="en-US" sz="1200" b="0" i="0" u="none" strike="noStrike">
                          <a:solidFill>
                            <a:srgbClr val="000000"/>
                          </a:solidFill>
                          <a:effectLst/>
                          <a:latin typeface="+mn-lt"/>
                        </a:rPr>
                        <a:t>The robot shall have physical/program limiters to prevent the robot from </a:t>
                      </a:r>
                      <a:r>
                        <a:rPr lang="en-US" sz="1200" b="0" i="0" u="none" strike="noStrike" noProof="0">
                          <a:solidFill>
                            <a:srgbClr val="000000"/>
                          </a:solidFill>
                          <a:effectLst/>
                        </a:rPr>
                        <a:t>intrusively interacting with the user</a:t>
                      </a:r>
                      <a:endParaRPr lang="en-US" sz="1200" b="0" i="0" u="none" strike="noStrike">
                        <a:solidFill>
                          <a:srgbClr val="000000"/>
                        </a:solidFill>
                        <a:effectLst/>
                        <a:latin typeface="+mn-lt"/>
                      </a:endParaRPr>
                    </a:p>
                  </a:txBody>
                  <a:tcPr marL="4233" marR="4233" marT="4233" anchor="ctr"/>
                </a:tc>
                <a:tc>
                  <a:txBody>
                    <a:bodyPr/>
                    <a:lstStyle/>
                    <a:p>
                      <a:pPr algn="ctr" fontAlgn="ctr"/>
                      <a:r>
                        <a:rPr lang="en-US" sz="1000" b="0" i="0" u="none" strike="noStrike">
                          <a:solidFill>
                            <a:srgbClr val="000000"/>
                          </a:solidFill>
                          <a:effectLst/>
                          <a:latin typeface="+mn-lt"/>
                        </a:rPr>
                        <a:t>System Test</a:t>
                      </a:r>
                    </a:p>
                  </a:txBody>
                  <a:tcPr marL="4233" marR="4233" marT="4233" anchor="ctr"/>
                </a:tc>
                <a:extLst>
                  <a:ext uri="{0D108BD9-81ED-4DB2-BD59-A6C34878D82A}">
                    <a16:rowId xmlns:a16="http://schemas.microsoft.com/office/drawing/2014/main" val="853393795"/>
                  </a:ext>
                </a:extLst>
              </a:tr>
            </a:tbl>
          </a:graphicData>
        </a:graphic>
      </p:graphicFrame>
      <p:sp>
        <p:nvSpPr>
          <p:cNvPr id="11" name="Rectangle 10">
            <a:extLst>
              <a:ext uri="{FF2B5EF4-FFF2-40B4-BE49-F238E27FC236}">
                <a16:creationId xmlns:a16="http://schemas.microsoft.com/office/drawing/2014/main" id="{8A597A07-305B-4599-6589-4C7FEAF7E2D0}"/>
              </a:ext>
            </a:extLst>
          </p:cNvPr>
          <p:cNvSpPr/>
          <p:nvPr/>
        </p:nvSpPr>
        <p:spPr>
          <a:xfrm flipV="1">
            <a:off x="1358900" y="2844800"/>
            <a:ext cx="9493250" cy="526036"/>
          </a:xfrm>
          <a:prstGeom prst="rect">
            <a:avLst/>
          </a:prstGeom>
          <a:solidFill>
            <a:srgbClr val="FF0000">
              <a:alpha val="19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539290-BCD2-2A63-061B-7B8FE01326F9}"/>
              </a:ext>
            </a:extLst>
          </p:cNvPr>
          <p:cNvSpPr/>
          <p:nvPr/>
        </p:nvSpPr>
        <p:spPr>
          <a:xfrm>
            <a:off x="1365249" y="3370836"/>
            <a:ext cx="9493250" cy="571942"/>
          </a:xfrm>
          <a:prstGeom prst="rect">
            <a:avLst/>
          </a:prstGeom>
          <a:solidFill>
            <a:srgbClr val="FF0000">
              <a:alpha val="19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E790E74-0494-614B-790F-20EBD695164F}"/>
              </a:ext>
            </a:extLst>
          </p:cNvPr>
          <p:cNvSpPr/>
          <p:nvPr/>
        </p:nvSpPr>
        <p:spPr>
          <a:xfrm>
            <a:off x="1365249" y="5500633"/>
            <a:ext cx="9493250" cy="381000"/>
          </a:xfrm>
          <a:prstGeom prst="rect">
            <a:avLst/>
          </a:prstGeom>
          <a:solidFill>
            <a:srgbClr val="FF0000">
              <a:alpha val="19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Diagram 2">
            <a:extLst>
              <a:ext uri="{FF2B5EF4-FFF2-40B4-BE49-F238E27FC236}">
                <a16:creationId xmlns:a16="http://schemas.microsoft.com/office/drawing/2014/main" id="{926E0E35-2006-E6B5-7B65-C25CD10DC6ED}"/>
              </a:ext>
            </a:extLst>
          </p:cNvPr>
          <p:cNvGraphicFramePr/>
          <p:nvPr>
            <p:extLst>
              <p:ext uri="{D42A27DB-BD31-4B8C-83A1-F6EECF244321}">
                <p14:modId xmlns:p14="http://schemas.microsoft.com/office/powerpoint/2010/main" val="1074587390"/>
              </p:ext>
            </p:extLst>
          </p:nvPr>
        </p:nvGraphicFramePr>
        <p:xfrm>
          <a:off x="2032000" y="6108700"/>
          <a:ext cx="8128000" cy="11599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11262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1+#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1+#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B5C09-9E9B-D0C0-1BCF-39E98353F71F}"/>
              </a:ext>
            </a:extLst>
          </p:cNvPr>
          <p:cNvSpPr>
            <a:spLocks noGrp="1"/>
          </p:cNvSpPr>
          <p:nvPr>
            <p:ph type="title"/>
          </p:nvPr>
        </p:nvSpPr>
        <p:spPr/>
        <p:txBody>
          <a:bodyPr>
            <a:normAutofit/>
          </a:bodyPr>
          <a:lstStyle/>
          <a:p>
            <a:r>
              <a:rPr lang="en-US" sz="4000"/>
              <a:t>Changes to Requirements Upon Further Discussion and New Information</a:t>
            </a:r>
          </a:p>
        </p:txBody>
      </p:sp>
      <p:sp>
        <p:nvSpPr>
          <p:cNvPr id="4" name="Slide Number Placeholder 3">
            <a:extLst>
              <a:ext uri="{FF2B5EF4-FFF2-40B4-BE49-F238E27FC236}">
                <a16:creationId xmlns:a16="http://schemas.microsoft.com/office/drawing/2014/main" id="{4D97707A-5F3F-3379-EC04-310F85C019DF}"/>
              </a:ext>
            </a:extLst>
          </p:cNvPr>
          <p:cNvSpPr>
            <a:spLocks noGrp="1"/>
          </p:cNvSpPr>
          <p:nvPr>
            <p:ph type="sldNum" sz="quarter" idx="12"/>
          </p:nvPr>
        </p:nvSpPr>
        <p:spPr/>
        <p:txBody>
          <a:bodyPr/>
          <a:lstStyle/>
          <a:p>
            <a:fld id="{1A051AEB-D574-449E-9530-4D88F9B3B768}" type="slidenum">
              <a:rPr lang="en-US" smtClean="0"/>
              <a:pPr/>
              <a:t>8</a:t>
            </a:fld>
            <a:endParaRPr lang="en-US"/>
          </a:p>
        </p:txBody>
      </p:sp>
      <p:graphicFrame>
        <p:nvGraphicFramePr>
          <p:cNvPr id="5" name="Table 4">
            <a:extLst>
              <a:ext uri="{FF2B5EF4-FFF2-40B4-BE49-F238E27FC236}">
                <a16:creationId xmlns:a16="http://schemas.microsoft.com/office/drawing/2014/main" id="{96C6C67E-96A3-BEBC-45AA-9F70A10585C1}"/>
              </a:ext>
            </a:extLst>
          </p:cNvPr>
          <p:cNvGraphicFramePr>
            <a:graphicFrameLocks noGrp="1"/>
          </p:cNvGraphicFramePr>
          <p:nvPr>
            <p:extLst>
              <p:ext uri="{D42A27DB-BD31-4B8C-83A1-F6EECF244321}">
                <p14:modId xmlns:p14="http://schemas.microsoft.com/office/powerpoint/2010/main" val="3503662440"/>
              </p:ext>
            </p:extLst>
          </p:nvPr>
        </p:nvGraphicFramePr>
        <p:xfrm>
          <a:off x="914400" y="2195136"/>
          <a:ext cx="10363200" cy="3717725"/>
        </p:xfrm>
        <a:graphic>
          <a:graphicData uri="http://schemas.openxmlformats.org/drawingml/2006/table">
            <a:tbl>
              <a:tblPr firstRow="1" bandRow="1">
                <a:tableStyleId>{5C22544A-7EE6-4342-B048-85BDC9FD1C3A}</a:tableStyleId>
              </a:tblPr>
              <a:tblGrid>
                <a:gridCol w="1688393">
                  <a:extLst>
                    <a:ext uri="{9D8B030D-6E8A-4147-A177-3AD203B41FA5}">
                      <a16:colId xmlns:a16="http://schemas.microsoft.com/office/drawing/2014/main" val="3839102261"/>
                    </a:ext>
                  </a:extLst>
                </a:gridCol>
                <a:gridCol w="3364815">
                  <a:extLst>
                    <a:ext uri="{9D8B030D-6E8A-4147-A177-3AD203B41FA5}">
                      <a16:colId xmlns:a16="http://schemas.microsoft.com/office/drawing/2014/main" val="1195624051"/>
                    </a:ext>
                  </a:extLst>
                </a:gridCol>
                <a:gridCol w="2873679">
                  <a:extLst>
                    <a:ext uri="{9D8B030D-6E8A-4147-A177-3AD203B41FA5}">
                      <a16:colId xmlns:a16="http://schemas.microsoft.com/office/drawing/2014/main" val="2844158897"/>
                    </a:ext>
                  </a:extLst>
                </a:gridCol>
                <a:gridCol w="2436313">
                  <a:extLst>
                    <a:ext uri="{9D8B030D-6E8A-4147-A177-3AD203B41FA5}">
                      <a16:colId xmlns:a16="http://schemas.microsoft.com/office/drawing/2014/main" val="2689738600"/>
                    </a:ext>
                  </a:extLst>
                </a:gridCol>
              </a:tblGrid>
              <a:tr h="1157405">
                <a:tc>
                  <a:txBody>
                    <a:bodyPr/>
                    <a:lstStyle/>
                    <a:p>
                      <a:pPr algn="ctr"/>
                      <a:r>
                        <a:rPr lang="en-US"/>
                        <a:t>Requirement ID</a:t>
                      </a:r>
                    </a:p>
                  </a:txBody>
                  <a:tcPr anchor="ctr"/>
                </a:tc>
                <a:tc>
                  <a:txBody>
                    <a:bodyPr/>
                    <a:lstStyle/>
                    <a:p>
                      <a:pPr algn="ctr"/>
                      <a:r>
                        <a:rPr lang="en-US"/>
                        <a:t>Old Requirement Description</a:t>
                      </a:r>
                    </a:p>
                  </a:txBody>
                  <a:tcPr anchor="ctr"/>
                </a:tc>
                <a:tc>
                  <a:txBody>
                    <a:bodyPr/>
                    <a:lstStyle/>
                    <a:p>
                      <a:pPr algn="ctr"/>
                      <a:r>
                        <a:rPr lang="en-US"/>
                        <a:t>Updated Requirement Description</a:t>
                      </a:r>
                    </a:p>
                  </a:txBody>
                  <a:tcPr anchor="ctr"/>
                </a:tc>
                <a:tc>
                  <a:txBody>
                    <a:bodyPr/>
                    <a:lstStyle/>
                    <a:p>
                      <a:pPr algn="ctr"/>
                      <a:r>
                        <a:rPr lang="en-US"/>
                        <a:t>Reason</a:t>
                      </a:r>
                    </a:p>
                  </a:txBody>
                  <a:tcPr anchor="ctr"/>
                </a:tc>
                <a:extLst>
                  <a:ext uri="{0D108BD9-81ED-4DB2-BD59-A6C34878D82A}">
                    <a16:rowId xmlns:a16="http://schemas.microsoft.com/office/drawing/2014/main" val="4084779352"/>
                  </a:ext>
                </a:extLst>
              </a:tr>
              <a:tr h="670560">
                <a:tc>
                  <a:txBody>
                    <a:bodyPr/>
                    <a:lstStyle/>
                    <a:p>
                      <a:pPr algn="ctr"/>
                      <a:r>
                        <a:rPr lang="en-US" sz="1200"/>
                        <a:t>TR 1.1.0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effectLst/>
                        </a:rPr>
                        <a:t>The robot shall be controlled manually by a joystick and should have the ability to program automatic functions accessed through a button push or voice activation </a:t>
                      </a:r>
                    </a:p>
                    <a:p>
                      <a:pPr algn="ctr"/>
                      <a:endParaRPr lang="en-US" sz="12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effectLst/>
                        </a:rPr>
                        <a:t>The robot shall be controlled </a:t>
                      </a:r>
                      <a:r>
                        <a:rPr lang="en-US" sz="1200" b="1">
                          <a:effectLst/>
                        </a:rPr>
                        <a:t>manually by a joystick </a:t>
                      </a:r>
                      <a:r>
                        <a:rPr lang="en-US" sz="1200">
                          <a:effectLst/>
                        </a:rPr>
                        <a:t>and should have the ability to program automatic functions accessed through a button</a:t>
                      </a:r>
                    </a:p>
                    <a:p>
                      <a:pPr algn="ctr"/>
                      <a:endParaRPr lang="en-US" sz="1200"/>
                    </a:p>
                  </a:txBody>
                  <a:tcPr anchor="ctr"/>
                </a:tc>
                <a:tc>
                  <a:txBody>
                    <a:bodyPr/>
                    <a:lstStyle/>
                    <a:p>
                      <a:pPr algn="ctr"/>
                      <a:r>
                        <a:rPr lang="en-US" sz="1200"/>
                        <a:t>Voice activation exceeds the scope of the project</a:t>
                      </a:r>
                    </a:p>
                    <a:p>
                      <a:pPr algn="ctr"/>
                      <a:endParaRPr lang="en-US" sz="1200"/>
                    </a:p>
                    <a:p>
                      <a:pPr algn="ctr"/>
                      <a:r>
                        <a:rPr lang="en-US" sz="1200"/>
                        <a:t>Manual joystick control was emphasized</a:t>
                      </a:r>
                    </a:p>
                  </a:txBody>
                  <a:tcPr anchor="ctr"/>
                </a:tc>
                <a:extLst>
                  <a:ext uri="{0D108BD9-81ED-4DB2-BD59-A6C34878D82A}">
                    <a16:rowId xmlns:a16="http://schemas.microsoft.com/office/drawing/2014/main" val="2855635270"/>
                  </a:ext>
                </a:extLst>
              </a:tr>
              <a:tr h="670560">
                <a:tc>
                  <a:txBody>
                    <a:bodyPr/>
                    <a:lstStyle/>
                    <a:p>
                      <a:pPr algn="ctr"/>
                      <a:r>
                        <a:rPr lang="en-US" sz="1200"/>
                        <a:t>TR 1.3.1</a:t>
                      </a:r>
                    </a:p>
                  </a:txBody>
                  <a:tcPr anchor="ctr"/>
                </a:tc>
                <a:tc>
                  <a:txBody>
                    <a:bodyPr/>
                    <a:lstStyle/>
                    <a:p>
                      <a:pPr algn="ctr"/>
                      <a:r>
                        <a:rPr lang="en-US" sz="1200" b="1"/>
                        <a:t>New Requirement – Verification through system test</a:t>
                      </a:r>
                    </a:p>
                  </a:txBody>
                  <a:tcPr anchor="ctr"/>
                </a:tc>
                <a:tc>
                  <a:txBody>
                    <a:bodyPr/>
                    <a:lstStyle/>
                    <a:p>
                      <a:pPr algn="ctr" fontAlgn="ctr"/>
                      <a:r>
                        <a:rPr lang="en-US" sz="1200" b="0" i="0" u="none" strike="noStrike">
                          <a:solidFill>
                            <a:srgbClr val="000000"/>
                          </a:solidFill>
                          <a:effectLst/>
                          <a:latin typeface="Aptos"/>
                        </a:rPr>
                        <a:t>The device should be able to reach and depress elevator buttons and the handicap door button between 34" and 48" as specified by ADA standards</a:t>
                      </a:r>
                    </a:p>
                  </a:txBody>
                  <a:tcPr marL="0" marR="0" marT="0" marB="0" anchor="ctr"/>
                </a:tc>
                <a:tc>
                  <a:txBody>
                    <a:bodyPr/>
                    <a:lstStyle/>
                    <a:p>
                      <a:pPr algn="ctr"/>
                      <a:r>
                        <a:rPr lang="en-US" sz="1200"/>
                        <a:t>High value functions were narrowed down and updated, necessitating a new requirement</a:t>
                      </a:r>
                    </a:p>
                  </a:txBody>
                  <a:tcPr anchor="ctr"/>
                </a:tc>
                <a:extLst>
                  <a:ext uri="{0D108BD9-81ED-4DB2-BD59-A6C34878D82A}">
                    <a16:rowId xmlns:a16="http://schemas.microsoft.com/office/drawing/2014/main" val="2863292880"/>
                  </a:ext>
                </a:extLst>
              </a:tr>
              <a:tr h="670560">
                <a:tc>
                  <a:txBody>
                    <a:bodyPr/>
                    <a:lstStyle/>
                    <a:p>
                      <a:pPr algn="ctr"/>
                      <a:r>
                        <a:rPr lang="en-US" sz="1200"/>
                        <a:t>TR 1.4.0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effectLst/>
                        </a:rPr>
                        <a:t>The robot should receive power from the motorized wheelchair battery and should include a backup battery </a:t>
                      </a:r>
                    </a:p>
                    <a:p>
                      <a:pPr algn="ctr"/>
                      <a:endParaRPr lang="en-US" sz="1200"/>
                    </a:p>
                  </a:txBody>
                  <a:tcPr anchor="ctr"/>
                </a:tc>
                <a:tc>
                  <a:txBody>
                    <a:bodyPr/>
                    <a:lstStyle/>
                    <a:p>
                      <a:pPr algn="ctr"/>
                      <a:r>
                        <a:rPr lang="en-US" sz="1200"/>
                        <a:t>The robot and necessary electronics should receive power from a rechargeable </a:t>
                      </a:r>
                      <a:r>
                        <a:rPr lang="en-US" sz="1200" b="1"/>
                        <a:t>battery independent of the wheelchair</a:t>
                      </a:r>
                      <a:r>
                        <a:rPr lang="en-US" sz="1200"/>
                        <a:t> electronics</a:t>
                      </a:r>
                    </a:p>
                  </a:txBody>
                  <a:tcPr anchor="ctr"/>
                </a:tc>
                <a:tc>
                  <a:txBody>
                    <a:bodyPr/>
                    <a:lstStyle/>
                    <a:p>
                      <a:pPr algn="ctr"/>
                      <a:r>
                        <a:rPr lang="en-US" sz="1200"/>
                        <a:t>Possibility that power draw from the wheelchair battery will throw a fault or error on the wheelchair and render it unusable</a:t>
                      </a:r>
                    </a:p>
                  </a:txBody>
                  <a:tcPr anchor="ctr"/>
                </a:tc>
                <a:extLst>
                  <a:ext uri="{0D108BD9-81ED-4DB2-BD59-A6C34878D82A}">
                    <a16:rowId xmlns:a16="http://schemas.microsoft.com/office/drawing/2014/main" val="395921595"/>
                  </a:ext>
                </a:extLst>
              </a:tr>
            </a:tbl>
          </a:graphicData>
        </a:graphic>
      </p:graphicFrame>
      <p:sp>
        <p:nvSpPr>
          <p:cNvPr id="7" name="Rectangle 6">
            <a:extLst>
              <a:ext uri="{FF2B5EF4-FFF2-40B4-BE49-F238E27FC236}">
                <a16:creationId xmlns:a16="http://schemas.microsoft.com/office/drawing/2014/main" id="{FAB584C1-F3C8-D5BC-7808-F11F335561CE}"/>
              </a:ext>
            </a:extLst>
          </p:cNvPr>
          <p:cNvSpPr/>
          <p:nvPr/>
        </p:nvSpPr>
        <p:spPr>
          <a:xfrm>
            <a:off x="838200" y="4329490"/>
            <a:ext cx="10515600" cy="726509"/>
          </a:xfrm>
          <a:prstGeom prst="rect">
            <a:avLst/>
          </a:prstGeom>
          <a:solidFill>
            <a:schemeClr val="tx1">
              <a:lumMod val="50000"/>
              <a:lumOff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664BF49-286E-9794-32E6-7428AAE5BAB2}"/>
              </a:ext>
            </a:extLst>
          </p:cNvPr>
          <p:cNvSpPr/>
          <p:nvPr/>
        </p:nvSpPr>
        <p:spPr>
          <a:xfrm>
            <a:off x="838200" y="5027230"/>
            <a:ext cx="10515600" cy="914400"/>
          </a:xfrm>
          <a:prstGeom prst="rect">
            <a:avLst/>
          </a:prstGeom>
          <a:solidFill>
            <a:schemeClr val="bg2">
              <a:lumMod val="9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Diagram 2">
            <a:extLst>
              <a:ext uri="{FF2B5EF4-FFF2-40B4-BE49-F238E27FC236}">
                <a16:creationId xmlns:a16="http://schemas.microsoft.com/office/drawing/2014/main" id="{A48C4BC7-38B2-8C5C-E371-AAB79C32DA62}"/>
              </a:ext>
            </a:extLst>
          </p:cNvPr>
          <p:cNvGraphicFramePr/>
          <p:nvPr>
            <p:extLst>
              <p:ext uri="{D42A27DB-BD31-4B8C-83A1-F6EECF244321}">
                <p14:modId xmlns:p14="http://schemas.microsoft.com/office/powerpoint/2010/main" val="1612202665"/>
              </p:ext>
            </p:extLst>
          </p:nvPr>
        </p:nvGraphicFramePr>
        <p:xfrm>
          <a:off x="2032000" y="6108700"/>
          <a:ext cx="8128000" cy="11599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12324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7FBF8-D58C-33C8-7303-6BCC42126E30}"/>
              </a:ext>
            </a:extLst>
          </p:cNvPr>
          <p:cNvSpPr>
            <a:spLocks noGrp="1"/>
          </p:cNvSpPr>
          <p:nvPr>
            <p:ph type="title"/>
          </p:nvPr>
        </p:nvSpPr>
        <p:spPr>
          <a:xfrm>
            <a:off x="838200" y="65938"/>
            <a:ext cx="10515600" cy="1325563"/>
          </a:xfrm>
        </p:spPr>
        <p:txBody>
          <a:bodyPr/>
          <a:lstStyle/>
          <a:p>
            <a:r>
              <a:rPr lang="en-US" sz="4000"/>
              <a:t>Breaking</a:t>
            </a:r>
            <a:r>
              <a:rPr lang="en-US"/>
              <a:t> the System Down – 3 Subsystems</a:t>
            </a:r>
          </a:p>
        </p:txBody>
      </p:sp>
      <p:sp>
        <p:nvSpPr>
          <p:cNvPr id="4" name="Slide Number Placeholder 3">
            <a:extLst>
              <a:ext uri="{FF2B5EF4-FFF2-40B4-BE49-F238E27FC236}">
                <a16:creationId xmlns:a16="http://schemas.microsoft.com/office/drawing/2014/main" id="{0CF5E3BE-DDCD-2428-402E-405075F24A78}"/>
              </a:ext>
            </a:extLst>
          </p:cNvPr>
          <p:cNvSpPr>
            <a:spLocks noGrp="1"/>
          </p:cNvSpPr>
          <p:nvPr>
            <p:ph type="sldNum" sz="quarter" idx="12"/>
          </p:nvPr>
        </p:nvSpPr>
        <p:spPr>
          <a:xfrm>
            <a:off x="8610600" y="6310312"/>
            <a:ext cx="2743200" cy="365125"/>
          </a:xfrm>
        </p:spPr>
        <p:txBody>
          <a:bodyPr/>
          <a:lstStyle/>
          <a:p>
            <a:fld id="{1A051AEB-D574-449E-9530-4D88F9B3B768}" type="slidenum">
              <a:rPr lang="en-US" smtClean="0"/>
              <a:pPr/>
              <a:t>9</a:t>
            </a:fld>
            <a:endParaRPr lang="en-US"/>
          </a:p>
        </p:txBody>
      </p:sp>
      <p:sp>
        <p:nvSpPr>
          <p:cNvPr id="12" name="Rectangle: Rounded Corners 11">
            <a:extLst>
              <a:ext uri="{FF2B5EF4-FFF2-40B4-BE49-F238E27FC236}">
                <a16:creationId xmlns:a16="http://schemas.microsoft.com/office/drawing/2014/main" id="{E1723C88-19F6-9C3D-8D87-5E81CB18AD29}"/>
              </a:ext>
            </a:extLst>
          </p:cNvPr>
          <p:cNvSpPr/>
          <p:nvPr/>
        </p:nvSpPr>
        <p:spPr>
          <a:xfrm>
            <a:off x="838202" y="1110458"/>
            <a:ext cx="1654251" cy="912271"/>
          </a:xfrm>
          <a:prstGeom prst="roundRect">
            <a:avLst/>
          </a:prstGeom>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System</a:t>
            </a:r>
          </a:p>
        </p:txBody>
      </p:sp>
      <p:sp>
        <p:nvSpPr>
          <p:cNvPr id="13" name="Rectangle 12">
            <a:extLst>
              <a:ext uri="{FF2B5EF4-FFF2-40B4-BE49-F238E27FC236}">
                <a16:creationId xmlns:a16="http://schemas.microsoft.com/office/drawing/2014/main" id="{CEB5481F-A2BA-2806-A980-5F5BFF71789B}"/>
              </a:ext>
            </a:extLst>
          </p:cNvPr>
          <p:cNvSpPr/>
          <p:nvPr/>
        </p:nvSpPr>
        <p:spPr>
          <a:xfrm>
            <a:off x="2698929" y="1110458"/>
            <a:ext cx="8627886" cy="863600"/>
          </a:xfrm>
          <a:prstGeom prst="rect">
            <a:avLst/>
          </a:prstGeom>
          <a:solidFill>
            <a:srgbClr val="156082">
              <a:alpha val="33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Assistive Robotic for Motorized Wheelchair</a:t>
            </a:r>
          </a:p>
        </p:txBody>
      </p:sp>
      <p:sp>
        <p:nvSpPr>
          <p:cNvPr id="14" name="Rectangle: Rounded Corners 13">
            <a:extLst>
              <a:ext uri="{FF2B5EF4-FFF2-40B4-BE49-F238E27FC236}">
                <a16:creationId xmlns:a16="http://schemas.microsoft.com/office/drawing/2014/main" id="{B665A3F8-6202-2BC7-DB1F-1BC4AE89C226}"/>
              </a:ext>
            </a:extLst>
          </p:cNvPr>
          <p:cNvSpPr/>
          <p:nvPr/>
        </p:nvSpPr>
        <p:spPr>
          <a:xfrm>
            <a:off x="838201" y="2177258"/>
            <a:ext cx="1654251" cy="912271"/>
          </a:xfrm>
          <a:prstGeom prst="roundRect">
            <a:avLst/>
          </a:prstGeom>
          <a:solidFill>
            <a:schemeClr val="accent2"/>
          </a:solidFill>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Subsystem</a:t>
            </a:r>
          </a:p>
        </p:txBody>
      </p:sp>
      <p:sp>
        <p:nvSpPr>
          <p:cNvPr id="15" name="Rectangle 14">
            <a:extLst>
              <a:ext uri="{FF2B5EF4-FFF2-40B4-BE49-F238E27FC236}">
                <a16:creationId xmlns:a16="http://schemas.microsoft.com/office/drawing/2014/main" id="{3A63CEEB-2E52-5448-E30E-6948F0771D0A}"/>
              </a:ext>
            </a:extLst>
          </p:cNvPr>
          <p:cNvSpPr/>
          <p:nvPr/>
        </p:nvSpPr>
        <p:spPr>
          <a:xfrm>
            <a:off x="2671877" y="2196635"/>
            <a:ext cx="8654938" cy="863600"/>
          </a:xfrm>
          <a:prstGeom prst="rect">
            <a:avLst/>
          </a:prstGeom>
          <a:solidFill>
            <a:schemeClr val="accent2">
              <a:lumMod val="40000"/>
              <a:lumOff val="60000"/>
              <a:alpha val="33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Robot Frame</a:t>
            </a:r>
          </a:p>
        </p:txBody>
      </p:sp>
      <p:sp>
        <p:nvSpPr>
          <p:cNvPr id="16" name="Rectangle: Rounded Corners 15">
            <a:extLst>
              <a:ext uri="{FF2B5EF4-FFF2-40B4-BE49-F238E27FC236}">
                <a16:creationId xmlns:a16="http://schemas.microsoft.com/office/drawing/2014/main" id="{7ACA521D-6EA9-8C11-4204-21244F27F9FA}"/>
              </a:ext>
            </a:extLst>
          </p:cNvPr>
          <p:cNvSpPr/>
          <p:nvPr/>
        </p:nvSpPr>
        <p:spPr>
          <a:xfrm>
            <a:off x="838200" y="3223494"/>
            <a:ext cx="1654251" cy="912271"/>
          </a:xfrm>
          <a:prstGeom prst="roundRect">
            <a:avLst/>
          </a:prstGeom>
          <a:solidFill>
            <a:schemeClr val="accent6"/>
          </a:solidFill>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Configuration Item</a:t>
            </a:r>
          </a:p>
        </p:txBody>
      </p:sp>
      <p:sp>
        <p:nvSpPr>
          <p:cNvPr id="17" name="Rectangle 16">
            <a:extLst>
              <a:ext uri="{FF2B5EF4-FFF2-40B4-BE49-F238E27FC236}">
                <a16:creationId xmlns:a16="http://schemas.microsoft.com/office/drawing/2014/main" id="{2F0A3C21-85FA-6DFD-13D3-B832FFB41771}"/>
              </a:ext>
            </a:extLst>
          </p:cNvPr>
          <p:cNvSpPr/>
          <p:nvPr/>
        </p:nvSpPr>
        <p:spPr>
          <a:xfrm>
            <a:off x="2698929" y="3242395"/>
            <a:ext cx="4685152" cy="863600"/>
          </a:xfrm>
          <a:prstGeom prst="rect">
            <a:avLst/>
          </a:prstGeom>
          <a:solidFill>
            <a:schemeClr val="accent6">
              <a:lumMod val="40000"/>
              <a:lumOff val="60000"/>
              <a:alpha val="33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Linkages</a:t>
            </a:r>
          </a:p>
        </p:txBody>
      </p:sp>
      <p:sp>
        <p:nvSpPr>
          <p:cNvPr id="21" name="Rectangle: Rounded Corners 20">
            <a:extLst>
              <a:ext uri="{FF2B5EF4-FFF2-40B4-BE49-F238E27FC236}">
                <a16:creationId xmlns:a16="http://schemas.microsoft.com/office/drawing/2014/main" id="{1486712F-B3A9-59C7-7171-E6DD35FF12E5}"/>
              </a:ext>
            </a:extLst>
          </p:cNvPr>
          <p:cNvSpPr/>
          <p:nvPr/>
        </p:nvSpPr>
        <p:spPr>
          <a:xfrm>
            <a:off x="838200" y="4310858"/>
            <a:ext cx="1654251" cy="912271"/>
          </a:xfrm>
          <a:prstGeom prst="roundRect">
            <a:avLst/>
          </a:prstGeom>
          <a:solidFill>
            <a:schemeClr val="accent5">
              <a:lumMod val="60000"/>
              <a:lumOff val="40000"/>
            </a:schemeClr>
          </a:solidFill>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Function</a:t>
            </a:r>
          </a:p>
        </p:txBody>
      </p:sp>
      <p:sp>
        <p:nvSpPr>
          <p:cNvPr id="22" name="Rectangle 21">
            <a:extLst>
              <a:ext uri="{FF2B5EF4-FFF2-40B4-BE49-F238E27FC236}">
                <a16:creationId xmlns:a16="http://schemas.microsoft.com/office/drawing/2014/main" id="{60B722D4-D15B-1588-163E-A7DCEE65B45B}"/>
              </a:ext>
            </a:extLst>
          </p:cNvPr>
          <p:cNvSpPr/>
          <p:nvPr/>
        </p:nvSpPr>
        <p:spPr>
          <a:xfrm>
            <a:off x="2698929" y="4263336"/>
            <a:ext cx="1489614" cy="1950651"/>
          </a:xfrm>
          <a:prstGeom prst="rect">
            <a:avLst/>
          </a:prstGeom>
          <a:solidFill>
            <a:schemeClr val="accent5">
              <a:lumMod val="40000"/>
              <a:lumOff val="60000"/>
              <a:alpha val="33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Provides Structure to the Arm</a:t>
            </a:r>
          </a:p>
        </p:txBody>
      </p:sp>
      <p:sp>
        <p:nvSpPr>
          <p:cNvPr id="23" name="Rectangle 22">
            <a:extLst>
              <a:ext uri="{FF2B5EF4-FFF2-40B4-BE49-F238E27FC236}">
                <a16:creationId xmlns:a16="http://schemas.microsoft.com/office/drawing/2014/main" id="{E8E8B55C-5C1F-666A-C166-4B9D6745CD3A}"/>
              </a:ext>
            </a:extLst>
          </p:cNvPr>
          <p:cNvSpPr/>
          <p:nvPr/>
        </p:nvSpPr>
        <p:spPr>
          <a:xfrm>
            <a:off x="7511955" y="3241110"/>
            <a:ext cx="1489614" cy="863600"/>
          </a:xfrm>
          <a:prstGeom prst="rect">
            <a:avLst/>
          </a:prstGeom>
          <a:solidFill>
            <a:schemeClr val="accent6">
              <a:lumMod val="40000"/>
              <a:lumOff val="60000"/>
              <a:alpha val="3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Mount</a:t>
            </a:r>
          </a:p>
        </p:txBody>
      </p:sp>
      <p:sp>
        <p:nvSpPr>
          <p:cNvPr id="24" name="Rectangle 23">
            <a:extLst>
              <a:ext uri="{FF2B5EF4-FFF2-40B4-BE49-F238E27FC236}">
                <a16:creationId xmlns:a16="http://schemas.microsoft.com/office/drawing/2014/main" id="{DD31EB0C-52B6-4E28-18B5-EC0B7E141A47}"/>
              </a:ext>
            </a:extLst>
          </p:cNvPr>
          <p:cNvSpPr/>
          <p:nvPr/>
        </p:nvSpPr>
        <p:spPr>
          <a:xfrm>
            <a:off x="9129443" y="3241110"/>
            <a:ext cx="2197372" cy="863600"/>
          </a:xfrm>
          <a:prstGeom prst="rect">
            <a:avLst/>
          </a:prstGeom>
          <a:solidFill>
            <a:schemeClr val="accent6">
              <a:lumMod val="40000"/>
              <a:lumOff val="60000"/>
              <a:alpha val="3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End Effector</a:t>
            </a:r>
          </a:p>
        </p:txBody>
      </p:sp>
      <p:sp>
        <p:nvSpPr>
          <p:cNvPr id="25" name="Rectangle 24">
            <a:extLst>
              <a:ext uri="{FF2B5EF4-FFF2-40B4-BE49-F238E27FC236}">
                <a16:creationId xmlns:a16="http://schemas.microsoft.com/office/drawing/2014/main" id="{0DA42933-99CC-1C04-5B6A-74DF46DB4D59}"/>
              </a:ext>
            </a:extLst>
          </p:cNvPr>
          <p:cNvSpPr/>
          <p:nvPr/>
        </p:nvSpPr>
        <p:spPr>
          <a:xfrm>
            <a:off x="4296698" y="4272697"/>
            <a:ext cx="1489614" cy="1941290"/>
          </a:xfrm>
          <a:prstGeom prst="rect">
            <a:avLst/>
          </a:prstGeom>
          <a:solidFill>
            <a:schemeClr val="accent5">
              <a:lumMod val="40000"/>
              <a:lumOff val="60000"/>
              <a:alpha val="33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Calibri"/>
                <a:cs typeface="Calibri"/>
              </a:rPr>
              <a:t>Defines</a:t>
            </a:r>
            <a:r>
              <a:rPr lang="en-US" sz="1800">
                <a:solidFill>
                  <a:schemeClr val="tx1"/>
                </a:solidFill>
                <a:effectLst/>
                <a:latin typeface="Calibri"/>
                <a:cs typeface="Calibri"/>
              </a:rPr>
              <a:t> geometry used in software development</a:t>
            </a:r>
            <a:endParaRPr lang="en-US">
              <a:solidFill>
                <a:schemeClr val="tx1"/>
              </a:solidFill>
              <a:latin typeface="Calibri"/>
              <a:cs typeface="Calibri"/>
            </a:endParaRPr>
          </a:p>
        </p:txBody>
      </p:sp>
      <p:sp>
        <p:nvSpPr>
          <p:cNvPr id="28" name="Rectangle 27">
            <a:extLst>
              <a:ext uri="{FF2B5EF4-FFF2-40B4-BE49-F238E27FC236}">
                <a16:creationId xmlns:a16="http://schemas.microsoft.com/office/drawing/2014/main" id="{158F6E47-E422-E37E-9AB7-3DA7C4CF7184}"/>
              </a:ext>
            </a:extLst>
          </p:cNvPr>
          <p:cNvSpPr/>
          <p:nvPr/>
        </p:nvSpPr>
        <p:spPr>
          <a:xfrm>
            <a:off x="5894467" y="4272697"/>
            <a:ext cx="1489614" cy="1941290"/>
          </a:xfrm>
          <a:prstGeom prst="rect">
            <a:avLst/>
          </a:prstGeom>
          <a:solidFill>
            <a:schemeClr val="accent5">
              <a:lumMod val="40000"/>
              <a:lumOff val="60000"/>
              <a:alpha val="33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Provides instillation locations for motors and controllers</a:t>
            </a:r>
          </a:p>
        </p:txBody>
      </p:sp>
      <p:sp>
        <p:nvSpPr>
          <p:cNvPr id="29" name="Rectangle 28">
            <a:extLst>
              <a:ext uri="{FF2B5EF4-FFF2-40B4-BE49-F238E27FC236}">
                <a16:creationId xmlns:a16="http://schemas.microsoft.com/office/drawing/2014/main" id="{59A5C297-3138-A63B-09EE-DBC6FAE24BEB}"/>
              </a:ext>
            </a:extLst>
          </p:cNvPr>
          <p:cNvSpPr/>
          <p:nvPr/>
        </p:nvSpPr>
        <p:spPr>
          <a:xfrm>
            <a:off x="7511955" y="4288928"/>
            <a:ext cx="1489614" cy="1925059"/>
          </a:xfrm>
          <a:prstGeom prst="rect">
            <a:avLst/>
          </a:prstGeom>
          <a:solidFill>
            <a:schemeClr val="accent5">
              <a:lumMod val="40000"/>
              <a:lumOff val="60000"/>
              <a:alpha val="3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effectLst/>
                <a:latin typeface="Calibri" panose="020F0502020204030204" pitchFamily="34" charset="0"/>
              </a:rPr>
              <a:t>Attaches robot and UI/controller to assistive electric wheelchair</a:t>
            </a:r>
            <a:endParaRPr lang="en-US">
              <a:solidFill>
                <a:schemeClr val="tx1"/>
              </a:solidFill>
            </a:endParaRPr>
          </a:p>
        </p:txBody>
      </p:sp>
      <p:sp>
        <p:nvSpPr>
          <p:cNvPr id="30" name="Rectangle 29">
            <a:extLst>
              <a:ext uri="{FF2B5EF4-FFF2-40B4-BE49-F238E27FC236}">
                <a16:creationId xmlns:a16="http://schemas.microsoft.com/office/drawing/2014/main" id="{810E5C3E-138E-D4C9-656C-23629B14CEF6}"/>
              </a:ext>
            </a:extLst>
          </p:cNvPr>
          <p:cNvSpPr/>
          <p:nvPr/>
        </p:nvSpPr>
        <p:spPr>
          <a:xfrm>
            <a:off x="9129443" y="4288156"/>
            <a:ext cx="2197372" cy="1925059"/>
          </a:xfrm>
          <a:prstGeom prst="rect">
            <a:avLst/>
          </a:prstGeom>
          <a:solidFill>
            <a:schemeClr val="accent5">
              <a:lumMod val="40000"/>
              <a:lumOff val="60000"/>
              <a:alpha val="3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effectLst/>
                <a:latin typeface="Calibri" panose="020F0502020204030204" pitchFamily="34" charset="0"/>
              </a:rPr>
              <a:t>Allows interaction with environment and provides method </a:t>
            </a:r>
            <a:r>
              <a:rPr lang="en-US">
                <a:solidFill>
                  <a:schemeClr val="tx1"/>
                </a:solidFill>
                <a:latin typeface="Calibri" panose="020F0502020204030204" pitchFamily="34" charset="0"/>
              </a:rPr>
              <a:t>for</a:t>
            </a:r>
            <a:r>
              <a:rPr lang="en-US" sz="1800">
                <a:solidFill>
                  <a:schemeClr val="tx1"/>
                </a:solidFill>
                <a:effectLst/>
                <a:latin typeface="Calibri" panose="020F0502020204030204" pitchFamily="34" charset="0"/>
              </a:rPr>
              <a:t> completing high value functions</a:t>
            </a:r>
            <a:endParaRPr lang="en-US">
              <a:solidFill>
                <a:schemeClr val="tx1"/>
              </a:solidFill>
            </a:endParaRPr>
          </a:p>
        </p:txBody>
      </p:sp>
      <p:pic>
        <p:nvPicPr>
          <p:cNvPr id="5" name="Picture 4" descr="A black robotic arm with a yellow light&#10;&#10;Description automatically generated">
            <a:extLst>
              <a:ext uri="{FF2B5EF4-FFF2-40B4-BE49-F238E27FC236}">
                <a16:creationId xmlns:a16="http://schemas.microsoft.com/office/drawing/2014/main" id="{07AAC8F5-C4D6-2920-6DA8-B741BDC06DAE}"/>
              </a:ext>
            </a:extLst>
          </p:cNvPr>
          <p:cNvPicPr>
            <a:picLocks noChangeAspect="1"/>
          </p:cNvPicPr>
          <p:nvPr/>
        </p:nvPicPr>
        <p:blipFill>
          <a:blip r:embed="rId3"/>
          <a:stretch>
            <a:fillRect/>
          </a:stretch>
        </p:blipFill>
        <p:spPr>
          <a:xfrm>
            <a:off x="5591982" y="3185753"/>
            <a:ext cx="2365429" cy="3118765"/>
          </a:xfrm>
          <a:prstGeom prst="rect">
            <a:avLst/>
          </a:prstGeom>
        </p:spPr>
      </p:pic>
      <p:sp>
        <p:nvSpPr>
          <p:cNvPr id="6" name="TextBox 5">
            <a:extLst>
              <a:ext uri="{FF2B5EF4-FFF2-40B4-BE49-F238E27FC236}">
                <a16:creationId xmlns:a16="http://schemas.microsoft.com/office/drawing/2014/main" id="{37E9EBE2-A4B7-41EA-BD9C-AD04FF24651D}"/>
              </a:ext>
            </a:extLst>
          </p:cNvPr>
          <p:cNvSpPr txBox="1"/>
          <p:nvPr/>
        </p:nvSpPr>
        <p:spPr>
          <a:xfrm>
            <a:off x="8610121" y="3378241"/>
            <a:ext cx="1606725"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Robot Frame</a:t>
            </a:r>
          </a:p>
        </p:txBody>
      </p:sp>
      <p:sp>
        <p:nvSpPr>
          <p:cNvPr id="7" name="TextBox 6">
            <a:extLst>
              <a:ext uri="{FF2B5EF4-FFF2-40B4-BE49-F238E27FC236}">
                <a16:creationId xmlns:a16="http://schemas.microsoft.com/office/drawing/2014/main" id="{F83A3DE8-79C7-DFE6-C1A2-5F4D83F70A5A}"/>
              </a:ext>
            </a:extLst>
          </p:cNvPr>
          <p:cNvSpPr txBox="1"/>
          <p:nvPr/>
        </p:nvSpPr>
        <p:spPr>
          <a:xfrm>
            <a:off x="3547517" y="3490107"/>
            <a:ext cx="1444625"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End-Effector</a:t>
            </a:r>
          </a:p>
        </p:txBody>
      </p:sp>
      <p:sp>
        <p:nvSpPr>
          <p:cNvPr id="8" name="TextBox 7">
            <a:extLst>
              <a:ext uri="{FF2B5EF4-FFF2-40B4-BE49-F238E27FC236}">
                <a16:creationId xmlns:a16="http://schemas.microsoft.com/office/drawing/2014/main" id="{8E906A64-9F06-4C26-1763-51D13736CEAB}"/>
              </a:ext>
            </a:extLst>
          </p:cNvPr>
          <p:cNvSpPr txBox="1"/>
          <p:nvPr/>
        </p:nvSpPr>
        <p:spPr>
          <a:xfrm>
            <a:off x="3401380" y="4878409"/>
            <a:ext cx="870516"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Mount</a:t>
            </a:r>
          </a:p>
        </p:txBody>
      </p:sp>
      <p:cxnSp>
        <p:nvCxnSpPr>
          <p:cNvPr id="10" name="Straight Arrow Connector 9">
            <a:extLst>
              <a:ext uri="{FF2B5EF4-FFF2-40B4-BE49-F238E27FC236}">
                <a16:creationId xmlns:a16="http://schemas.microsoft.com/office/drawing/2014/main" id="{11F0DCEC-F13B-3F90-AE19-80B7EB60C425}"/>
              </a:ext>
            </a:extLst>
          </p:cNvPr>
          <p:cNvCxnSpPr/>
          <p:nvPr/>
        </p:nvCxnSpPr>
        <p:spPr>
          <a:xfrm>
            <a:off x="4988359" y="3667908"/>
            <a:ext cx="1258866" cy="705633"/>
          </a:xfrm>
          <a:prstGeom prst="straightConnector1">
            <a:avLst/>
          </a:prstGeom>
          <a:ln w="28575">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74DA286A-889C-A14B-6D1B-8899AD1C6D51}"/>
              </a:ext>
            </a:extLst>
          </p:cNvPr>
          <p:cNvCxnSpPr>
            <a:cxnSpLocks/>
          </p:cNvCxnSpPr>
          <p:nvPr/>
        </p:nvCxnSpPr>
        <p:spPr>
          <a:xfrm flipH="1">
            <a:off x="7823417" y="3657469"/>
            <a:ext cx="901872" cy="705633"/>
          </a:xfrm>
          <a:prstGeom prst="straightConnector1">
            <a:avLst/>
          </a:prstGeom>
          <a:ln w="28575">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391BA4FF-972D-81B1-CE94-B1A4CB11DF76}"/>
              </a:ext>
            </a:extLst>
          </p:cNvPr>
          <p:cNvCxnSpPr>
            <a:cxnSpLocks/>
          </p:cNvCxnSpPr>
          <p:nvPr/>
        </p:nvCxnSpPr>
        <p:spPr>
          <a:xfrm>
            <a:off x="4195043" y="5118838"/>
            <a:ext cx="2365331" cy="643004"/>
          </a:xfrm>
          <a:prstGeom prst="straightConnector1">
            <a:avLst/>
          </a:prstGeom>
          <a:ln w="28575">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
        <p:nvSpPr>
          <p:cNvPr id="3" name="Double Bracket 2">
            <a:extLst>
              <a:ext uri="{FF2B5EF4-FFF2-40B4-BE49-F238E27FC236}">
                <a16:creationId xmlns:a16="http://schemas.microsoft.com/office/drawing/2014/main" id="{4D97E67E-AE42-705E-8BBF-A8703C0E1716}"/>
              </a:ext>
            </a:extLst>
          </p:cNvPr>
          <p:cNvSpPr/>
          <p:nvPr/>
        </p:nvSpPr>
        <p:spPr>
          <a:xfrm>
            <a:off x="6094053" y="3366649"/>
            <a:ext cx="1722327" cy="2747653"/>
          </a:xfrm>
          <a:prstGeom prst="bracketPair">
            <a:avLst/>
          </a:prstGeom>
          <a:noFill/>
          <a:ln w="28575">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A02B93"/>
              </a:solidFill>
            </a:endParaRPr>
          </a:p>
        </p:txBody>
      </p:sp>
      <p:sp>
        <p:nvSpPr>
          <p:cNvPr id="19" name="TextBox 18">
            <a:extLst>
              <a:ext uri="{FF2B5EF4-FFF2-40B4-BE49-F238E27FC236}">
                <a16:creationId xmlns:a16="http://schemas.microsoft.com/office/drawing/2014/main" id="{E029FDCF-6E1C-5A5B-AA57-B5D9A64FEEE2}"/>
              </a:ext>
            </a:extLst>
          </p:cNvPr>
          <p:cNvSpPr txBox="1"/>
          <p:nvPr/>
        </p:nvSpPr>
        <p:spPr>
          <a:xfrm>
            <a:off x="8249919" y="5254624"/>
            <a:ext cx="1220258"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Linkages</a:t>
            </a:r>
          </a:p>
        </p:txBody>
      </p:sp>
      <p:cxnSp>
        <p:nvCxnSpPr>
          <p:cNvPr id="26" name="Straight Arrow Connector 25">
            <a:extLst>
              <a:ext uri="{FF2B5EF4-FFF2-40B4-BE49-F238E27FC236}">
                <a16:creationId xmlns:a16="http://schemas.microsoft.com/office/drawing/2014/main" id="{25300B41-7728-2742-F84A-2EAA54439CBF}"/>
              </a:ext>
            </a:extLst>
          </p:cNvPr>
          <p:cNvCxnSpPr/>
          <p:nvPr/>
        </p:nvCxnSpPr>
        <p:spPr>
          <a:xfrm flipH="1" flipV="1">
            <a:off x="7222585" y="4414181"/>
            <a:ext cx="1067774" cy="909807"/>
          </a:xfrm>
          <a:prstGeom prst="straightConnector1">
            <a:avLst/>
          </a:prstGeom>
          <a:ln w="28575">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F9D673DE-0802-4A4B-43DE-13F87E0A66CD}"/>
              </a:ext>
            </a:extLst>
          </p:cNvPr>
          <p:cNvCxnSpPr/>
          <p:nvPr/>
        </p:nvCxnSpPr>
        <p:spPr>
          <a:xfrm flipH="1" flipV="1">
            <a:off x="7049865" y="3896021"/>
            <a:ext cx="1210014" cy="1407647"/>
          </a:xfrm>
          <a:prstGeom prst="straightConnector1">
            <a:avLst/>
          </a:prstGeom>
          <a:ln w="28575">
            <a:solidFill>
              <a:schemeClr val="accent6"/>
            </a:solidFill>
            <a:tailEnd type="triangle"/>
          </a:ln>
        </p:spPr>
        <p:style>
          <a:lnRef idx="2">
            <a:schemeClr val="accent1"/>
          </a:lnRef>
          <a:fillRef idx="0">
            <a:schemeClr val="accent1"/>
          </a:fillRef>
          <a:effectRef idx="1">
            <a:schemeClr val="accent1"/>
          </a:effectRef>
          <a:fontRef idx="minor">
            <a:schemeClr val="tx1"/>
          </a:fontRef>
        </p:style>
      </p:cxnSp>
      <p:graphicFrame>
        <p:nvGraphicFramePr>
          <p:cNvPr id="20" name="Diagram 19">
            <a:extLst>
              <a:ext uri="{FF2B5EF4-FFF2-40B4-BE49-F238E27FC236}">
                <a16:creationId xmlns:a16="http://schemas.microsoft.com/office/drawing/2014/main" id="{83F7459E-D232-FC7B-285E-0FBA747E0907}"/>
              </a:ext>
            </a:extLst>
          </p:cNvPr>
          <p:cNvGraphicFramePr/>
          <p:nvPr>
            <p:extLst>
              <p:ext uri="{D42A27DB-BD31-4B8C-83A1-F6EECF244321}">
                <p14:modId xmlns:p14="http://schemas.microsoft.com/office/powerpoint/2010/main" val="734043860"/>
              </p:ext>
            </p:extLst>
          </p:nvPr>
        </p:nvGraphicFramePr>
        <p:xfrm>
          <a:off x="2032000" y="6108700"/>
          <a:ext cx="8128000" cy="11599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7492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10" presetClass="entr" presetSubtype="0"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par>
                                <p:cTn id="40" presetID="10" presetClass="entr" presetSubtype="0" fill="hold"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6"/>
                                        </p:tgtEl>
                                      </p:cBhvr>
                                    </p:animEffect>
                                    <p:set>
                                      <p:cBhvr>
                                        <p:cTn id="47" dur="1" fill="hold">
                                          <p:stCondLst>
                                            <p:cond delay="499"/>
                                          </p:stCondLst>
                                        </p:cTn>
                                        <p:tgtEl>
                                          <p:spTgt spid="6"/>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19"/>
                                        </p:tgtEl>
                                      </p:cBhvr>
                                    </p:animEffect>
                                    <p:set>
                                      <p:cBhvr>
                                        <p:cTn id="50" dur="1" fill="hold">
                                          <p:stCondLst>
                                            <p:cond delay="499"/>
                                          </p:stCondLst>
                                        </p:cTn>
                                        <p:tgtEl>
                                          <p:spTgt spid="19"/>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31"/>
                                        </p:tgtEl>
                                      </p:cBhvr>
                                    </p:animEffect>
                                    <p:set>
                                      <p:cBhvr>
                                        <p:cTn id="53" dur="1" fill="hold">
                                          <p:stCondLst>
                                            <p:cond delay="499"/>
                                          </p:stCondLst>
                                        </p:cTn>
                                        <p:tgtEl>
                                          <p:spTgt spid="31"/>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26"/>
                                        </p:tgtEl>
                                      </p:cBhvr>
                                    </p:animEffect>
                                    <p:set>
                                      <p:cBhvr>
                                        <p:cTn id="56" dur="1" fill="hold">
                                          <p:stCondLst>
                                            <p:cond delay="499"/>
                                          </p:stCondLst>
                                        </p:cTn>
                                        <p:tgtEl>
                                          <p:spTgt spid="26"/>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11"/>
                                        </p:tgtEl>
                                      </p:cBhvr>
                                    </p:animEffect>
                                    <p:set>
                                      <p:cBhvr>
                                        <p:cTn id="59" dur="1" fill="hold">
                                          <p:stCondLst>
                                            <p:cond delay="499"/>
                                          </p:stCondLst>
                                        </p:cTn>
                                        <p:tgtEl>
                                          <p:spTgt spid="11"/>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3"/>
                                        </p:tgtEl>
                                      </p:cBhvr>
                                    </p:animEffect>
                                    <p:set>
                                      <p:cBhvr>
                                        <p:cTn id="62" dur="1" fill="hold">
                                          <p:stCondLst>
                                            <p:cond delay="499"/>
                                          </p:stCondLst>
                                        </p:cTn>
                                        <p:tgtEl>
                                          <p:spTgt spid="3"/>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5"/>
                                        </p:tgtEl>
                                      </p:cBhvr>
                                    </p:animEffect>
                                    <p:set>
                                      <p:cBhvr>
                                        <p:cTn id="65" dur="1" fill="hold">
                                          <p:stCondLst>
                                            <p:cond delay="499"/>
                                          </p:stCondLst>
                                        </p:cTn>
                                        <p:tgtEl>
                                          <p:spTgt spid="5"/>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10"/>
                                        </p:tgtEl>
                                      </p:cBhvr>
                                    </p:animEffect>
                                    <p:set>
                                      <p:cBhvr>
                                        <p:cTn id="68" dur="1" fill="hold">
                                          <p:stCondLst>
                                            <p:cond delay="499"/>
                                          </p:stCondLst>
                                        </p:cTn>
                                        <p:tgtEl>
                                          <p:spTgt spid="10"/>
                                        </p:tgtEl>
                                        <p:attrNameLst>
                                          <p:attrName>style.visibility</p:attrName>
                                        </p:attrNameLst>
                                      </p:cBhvr>
                                      <p:to>
                                        <p:strVal val="hidden"/>
                                      </p:to>
                                    </p:set>
                                  </p:childTnLst>
                                </p:cTn>
                              </p:par>
                              <p:par>
                                <p:cTn id="69" presetID="10" presetClass="exit" presetSubtype="0" fill="hold" grpId="1" nodeType="withEffect">
                                  <p:stCondLst>
                                    <p:cond delay="0"/>
                                  </p:stCondLst>
                                  <p:childTnLst>
                                    <p:animEffect transition="out" filter="fade">
                                      <p:cBhvr>
                                        <p:cTn id="70" dur="500"/>
                                        <p:tgtEl>
                                          <p:spTgt spid="7"/>
                                        </p:tgtEl>
                                      </p:cBhvr>
                                    </p:animEffect>
                                    <p:set>
                                      <p:cBhvr>
                                        <p:cTn id="71" dur="1" fill="hold">
                                          <p:stCondLst>
                                            <p:cond delay="499"/>
                                          </p:stCondLst>
                                        </p:cTn>
                                        <p:tgtEl>
                                          <p:spTgt spid="7"/>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8"/>
                                        </p:tgtEl>
                                      </p:cBhvr>
                                    </p:animEffect>
                                    <p:set>
                                      <p:cBhvr>
                                        <p:cTn id="74" dur="1" fill="hold">
                                          <p:stCondLst>
                                            <p:cond delay="499"/>
                                          </p:stCondLst>
                                        </p:cTn>
                                        <p:tgtEl>
                                          <p:spTgt spid="8"/>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500"/>
                                        <p:tgtEl>
                                          <p:spTgt spid="18"/>
                                        </p:tgtEl>
                                      </p:cBhvr>
                                    </p:animEffect>
                                    <p:set>
                                      <p:cBhvr>
                                        <p:cTn id="77" dur="1" fill="hold">
                                          <p:stCondLst>
                                            <p:cond delay="499"/>
                                          </p:stCondLst>
                                        </p:cTn>
                                        <p:tgtEl>
                                          <p:spTgt spid="18"/>
                                        </p:tgtEl>
                                        <p:attrNameLst>
                                          <p:attrName>style.visibility</p:attrName>
                                        </p:attrNameLst>
                                      </p:cBhvr>
                                      <p:to>
                                        <p:strVal val="hidden"/>
                                      </p:to>
                                    </p:set>
                                  </p:childTnLst>
                                </p:cTn>
                              </p:par>
                            </p:childTnLst>
                          </p:cTn>
                        </p:par>
                        <p:par>
                          <p:cTn id="78" fill="hold">
                            <p:stCondLst>
                              <p:cond delay="500"/>
                            </p:stCondLst>
                            <p:childTnLst>
                              <p:par>
                                <p:cTn id="79" presetID="2" presetClass="entr" presetSubtype="4" fill="hold" grpId="0" nodeType="afterEffect">
                                  <p:stCondLst>
                                    <p:cond delay="0"/>
                                  </p:stCondLst>
                                  <p:childTnLst>
                                    <p:set>
                                      <p:cBhvr>
                                        <p:cTn id="80" dur="1" fill="hold">
                                          <p:stCondLst>
                                            <p:cond delay="0"/>
                                          </p:stCondLst>
                                        </p:cTn>
                                        <p:tgtEl>
                                          <p:spTgt spid="17"/>
                                        </p:tgtEl>
                                        <p:attrNameLst>
                                          <p:attrName>style.visibility</p:attrName>
                                        </p:attrNameLst>
                                      </p:cBhvr>
                                      <p:to>
                                        <p:strVal val="visible"/>
                                      </p:to>
                                    </p:set>
                                    <p:anim calcmode="lin" valueType="num">
                                      <p:cBhvr additive="base">
                                        <p:cTn id="81" dur="500" fill="hold"/>
                                        <p:tgtEl>
                                          <p:spTgt spid="17"/>
                                        </p:tgtEl>
                                        <p:attrNameLst>
                                          <p:attrName>ppt_x</p:attrName>
                                        </p:attrNameLst>
                                      </p:cBhvr>
                                      <p:tavLst>
                                        <p:tav tm="0">
                                          <p:val>
                                            <p:strVal val="#ppt_x"/>
                                          </p:val>
                                        </p:tav>
                                        <p:tav tm="100000">
                                          <p:val>
                                            <p:strVal val="#ppt_x"/>
                                          </p:val>
                                        </p:tav>
                                      </p:tavLst>
                                    </p:anim>
                                    <p:anim calcmode="lin" valueType="num">
                                      <p:cBhvr additive="base">
                                        <p:cTn id="8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22"/>
                                        </p:tgtEl>
                                        <p:attrNameLst>
                                          <p:attrName>style.visibility</p:attrName>
                                        </p:attrNameLst>
                                      </p:cBhvr>
                                      <p:to>
                                        <p:strVal val="visible"/>
                                      </p:to>
                                    </p:set>
                                    <p:anim calcmode="lin" valueType="num">
                                      <p:cBhvr additive="base">
                                        <p:cTn id="87" dur="500" fill="hold"/>
                                        <p:tgtEl>
                                          <p:spTgt spid="22"/>
                                        </p:tgtEl>
                                        <p:attrNameLst>
                                          <p:attrName>ppt_x</p:attrName>
                                        </p:attrNameLst>
                                      </p:cBhvr>
                                      <p:tavLst>
                                        <p:tav tm="0">
                                          <p:val>
                                            <p:strVal val="#ppt_x"/>
                                          </p:val>
                                        </p:tav>
                                        <p:tav tm="100000">
                                          <p:val>
                                            <p:strVal val="#ppt_x"/>
                                          </p:val>
                                        </p:tav>
                                      </p:tavLst>
                                    </p:anim>
                                    <p:anim calcmode="lin" valueType="num">
                                      <p:cBhvr additive="base">
                                        <p:cTn id="8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25"/>
                                        </p:tgtEl>
                                        <p:attrNameLst>
                                          <p:attrName>style.visibility</p:attrName>
                                        </p:attrNameLst>
                                      </p:cBhvr>
                                      <p:to>
                                        <p:strVal val="visible"/>
                                      </p:to>
                                    </p:set>
                                    <p:anim calcmode="lin" valueType="num">
                                      <p:cBhvr additive="base">
                                        <p:cTn id="93" dur="500" fill="hold"/>
                                        <p:tgtEl>
                                          <p:spTgt spid="25"/>
                                        </p:tgtEl>
                                        <p:attrNameLst>
                                          <p:attrName>ppt_x</p:attrName>
                                        </p:attrNameLst>
                                      </p:cBhvr>
                                      <p:tavLst>
                                        <p:tav tm="0">
                                          <p:val>
                                            <p:strVal val="#ppt_x"/>
                                          </p:val>
                                        </p:tav>
                                        <p:tav tm="100000">
                                          <p:val>
                                            <p:strVal val="#ppt_x"/>
                                          </p:val>
                                        </p:tav>
                                      </p:tavLst>
                                    </p:anim>
                                    <p:anim calcmode="lin" valueType="num">
                                      <p:cBhvr additive="base">
                                        <p:cTn id="9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28"/>
                                        </p:tgtEl>
                                        <p:attrNameLst>
                                          <p:attrName>style.visibility</p:attrName>
                                        </p:attrNameLst>
                                      </p:cBhvr>
                                      <p:to>
                                        <p:strVal val="visible"/>
                                      </p:to>
                                    </p:set>
                                    <p:anim calcmode="lin" valueType="num">
                                      <p:cBhvr additive="base">
                                        <p:cTn id="99" dur="500" fill="hold"/>
                                        <p:tgtEl>
                                          <p:spTgt spid="28"/>
                                        </p:tgtEl>
                                        <p:attrNameLst>
                                          <p:attrName>ppt_x</p:attrName>
                                        </p:attrNameLst>
                                      </p:cBhvr>
                                      <p:tavLst>
                                        <p:tav tm="0">
                                          <p:val>
                                            <p:strVal val="#ppt_x"/>
                                          </p:val>
                                        </p:tav>
                                        <p:tav tm="100000">
                                          <p:val>
                                            <p:strVal val="#ppt_x"/>
                                          </p:val>
                                        </p:tav>
                                      </p:tavLst>
                                    </p:anim>
                                    <p:anim calcmode="lin" valueType="num">
                                      <p:cBhvr additive="base">
                                        <p:cTn id="10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23"/>
                                        </p:tgtEl>
                                        <p:attrNameLst>
                                          <p:attrName>style.visibility</p:attrName>
                                        </p:attrNameLst>
                                      </p:cBhvr>
                                      <p:to>
                                        <p:strVal val="visible"/>
                                      </p:to>
                                    </p:set>
                                    <p:anim calcmode="lin" valueType="num">
                                      <p:cBhvr additive="base">
                                        <p:cTn id="105" dur="500" fill="hold"/>
                                        <p:tgtEl>
                                          <p:spTgt spid="23"/>
                                        </p:tgtEl>
                                        <p:attrNameLst>
                                          <p:attrName>ppt_x</p:attrName>
                                        </p:attrNameLst>
                                      </p:cBhvr>
                                      <p:tavLst>
                                        <p:tav tm="0">
                                          <p:val>
                                            <p:strVal val="#ppt_x"/>
                                          </p:val>
                                        </p:tav>
                                        <p:tav tm="100000">
                                          <p:val>
                                            <p:strVal val="#ppt_x"/>
                                          </p:val>
                                        </p:tav>
                                      </p:tavLst>
                                    </p:anim>
                                    <p:anim calcmode="lin" valueType="num">
                                      <p:cBhvr additive="base">
                                        <p:cTn id="10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29"/>
                                        </p:tgtEl>
                                        <p:attrNameLst>
                                          <p:attrName>style.visibility</p:attrName>
                                        </p:attrNameLst>
                                      </p:cBhvr>
                                      <p:to>
                                        <p:strVal val="visible"/>
                                      </p:to>
                                    </p:set>
                                    <p:anim calcmode="lin" valueType="num">
                                      <p:cBhvr additive="base">
                                        <p:cTn id="111" dur="500" fill="hold"/>
                                        <p:tgtEl>
                                          <p:spTgt spid="29"/>
                                        </p:tgtEl>
                                        <p:attrNameLst>
                                          <p:attrName>ppt_x</p:attrName>
                                        </p:attrNameLst>
                                      </p:cBhvr>
                                      <p:tavLst>
                                        <p:tav tm="0">
                                          <p:val>
                                            <p:strVal val="#ppt_x"/>
                                          </p:val>
                                        </p:tav>
                                        <p:tav tm="100000">
                                          <p:val>
                                            <p:strVal val="#ppt_x"/>
                                          </p:val>
                                        </p:tav>
                                      </p:tavLst>
                                    </p:anim>
                                    <p:anim calcmode="lin" valueType="num">
                                      <p:cBhvr additive="base">
                                        <p:cTn id="11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ntr" presetSubtype="4" fill="hold" grpId="0" nodeType="clickEffect">
                                  <p:stCondLst>
                                    <p:cond delay="0"/>
                                  </p:stCondLst>
                                  <p:childTnLst>
                                    <p:set>
                                      <p:cBhvr>
                                        <p:cTn id="116" dur="1" fill="hold">
                                          <p:stCondLst>
                                            <p:cond delay="0"/>
                                          </p:stCondLst>
                                        </p:cTn>
                                        <p:tgtEl>
                                          <p:spTgt spid="24"/>
                                        </p:tgtEl>
                                        <p:attrNameLst>
                                          <p:attrName>style.visibility</p:attrName>
                                        </p:attrNameLst>
                                      </p:cBhvr>
                                      <p:to>
                                        <p:strVal val="visible"/>
                                      </p:to>
                                    </p:set>
                                    <p:anim calcmode="lin" valueType="num">
                                      <p:cBhvr additive="base">
                                        <p:cTn id="117" dur="500" fill="hold"/>
                                        <p:tgtEl>
                                          <p:spTgt spid="24"/>
                                        </p:tgtEl>
                                        <p:attrNameLst>
                                          <p:attrName>ppt_x</p:attrName>
                                        </p:attrNameLst>
                                      </p:cBhvr>
                                      <p:tavLst>
                                        <p:tav tm="0">
                                          <p:val>
                                            <p:strVal val="#ppt_x"/>
                                          </p:val>
                                        </p:tav>
                                        <p:tav tm="100000">
                                          <p:val>
                                            <p:strVal val="#ppt_x"/>
                                          </p:val>
                                        </p:tav>
                                      </p:tavLst>
                                    </p:anim>
                                    <p:anim calcmode="lin" valueType="num">
                                      <p:cBhvr additive="base">
                                        <p:cTn id="11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grpId="0" nodeType="clickEffect">
                                  <p:stCondLst>
                                    <p:cond delay="0"/>
                                  </p:stCondLst>
                                  <p:childTnLst>
                                    <p:set>
                                      <p:cBhvr>
                                        <p:cTn id="122" dur="1" fill="hold">
                                          <p:stCondLst>
                                            <p:cond delay="0"/>
                                          </p:stCondLst>
                                        </p:cTn>
                                        <p:tgtEl>
                                          <p:spTgt spid="30"/>
                                        </p:tgtEl>
                                        <p:attrNameLst>
                                          <p:attrName>style.visibility</p:attrName>
                                        </p:attrNameLst>
                                      </p:cBhvr>
                                      <p:to>
                                        <p:strVal val="visible"/>
                                      </p:to>
                                    </p:set>
                                    <p:anim calcmode="lin" valueType="num">
                                      <p:cBhvr additive="base">
                                        <p:cTn id="123" dur="500" fill="hold"/>
                                        <p:tgtEl>
                                          <p:spTgt spid="30"/>
                                        </p:tgtEl>
                                        <p:attrNameLst>
                                          <p:attrName>ppt_x</p:attrName>
                                        </p:attrNameLst>
                                      </p:cBhvr>
                                      <p:tavLst>
                                        <p:tav tm="0">
                                          <p:val>
                                            <p:strVal val="#ppt_x"/>
                                          </p:val>
                                        </p:tav>
                                        <p:tav tm="100000">
                                          <p:val>
                                            <p:strVal val="#ppt_x"/>
                                          </p:val>
                                        </p:tav>
                                      </p:tavLst>
                                    </p:anim>
                                    <p:anim calcmode="lin" valueType="num">
                                      <p:cBhvr additive="base">
                                        <p:cTn id="12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22" grpId="0" animBg="1"/>
      <p:bldP spid="23" grpId="0" animBg="1"/>
      <p:bldP spid="24" grpId="0" animBg="1"/>
      <p:bldP spid="25" grpId="0" animBg="1"/>
      <p:bldP spid="28" grpId="0" animBg="1"/>
      <p:bldP spid="29" grpId="0" animBg="1"/>
      <p:bldP spid="30" grpId="0" animBg="1"/>
      <p:bldP spid="6" grpId="0" animBg="1"/>
      <p:bldP spid="6" grpId="1" animBg="1"/>
      <p:bldP spid="7" grpId="0" animBg="1"/>
      <p:bldP spid="7" grpId="1" animBg="1"/>
      <p:bldP spid="8" grpId="0" animBg="1"/>
      <p:bldP spid="8" grpId="1" animBg="1"/>
      <p:bldP spid="3" grpId="0" animBg="1"/>
      <p:bldP spid="3" grpId="1" animBg="1"/>
      <p:bldP spid="19" grpId="0" animBg="1"/>
      <p:bldP spid="19" grpId="1"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D21841975915F41A8985461301676F8" ma:contentTypeVersion="13" ma:contentTypeDescription="Create a new document." ma:contentTypeScope="" ma:versionID="6e1bccc0d24f48af4172e8e13f907998">
  <xsd:schema xmlns:xsd="http://www.w3.org/2001/XMLSchema" xmlns:xs="http://www.w3.org/2001/XMLSchema" xmlns:p="http://schemas.microsoft.com/office/2006/metadata/properties" xmlns:ns2="db82c03e-2837-4be0-8727-e5fbd754f691" targetNamespace="http://schemas.microsoft.com/office/2006/metadata/properties" ma:root="true" ma:fieldsID="fbe851d2d5980bc69f5c3afe59ba1e51" ns2:_="">
    <xsd:import namespace="db82c03e-2837-4be0-8727-e5fbd754f691"/>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lcf76f155ced4ddcb4097134ff3c332f" minOccurs="0"/>
                <xsd:element ref="ns2:MediaServiceOCR" minOccurs="0"/>
                <xsd:element ref="ns2:MediaLengthInSeconds" minOccurs="0"/>
                <xsd:element ref="ns2:MediaServiceBillingMetadata"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b82c03e-2837-4be0-8727-e5fbd754f69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886477d7-ad29-47e7-b319-eaa6f1949674"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18" nillable="true" ma:displayName="MediaLengthInSeconds" ma:hidden="true" ma:internalName="MediaLengthInSeconds" ma:readOnly="true">
      <xsd:simpleType>
        <xsd:restriction base="dms:Unknown"/>
      </xsd:simpleType>
    </xsd:element>
    <xsd:element name="MediaServiceBillingMetadata" ma:index="19" nillable="true" ma:displayName="MediaServiceBillingMetadata" ma:hidden="true" ma:internalName="MediaServiceBillingMetadata" ma:readOnly="true">
      <xsd:simpleType>
        <xsd:restriction base="dms:Note"/>
      </xsd:simpleType>
    </xsd:element>
    <xsd:element name="MediaServiceLocation" ma:index="20" nillable="true" ma:displayName="Location" ma:indexed="true"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db82c03e-2837-4be0-8727-e5fbd754f691">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D6A1F71D-D946-46E3-9B57-ED1522A2FA04}">
  <ds:schemaRefs>
    <ds:schemaRef ds:uri="http://schemas.microsoft.com/sharepoint/v3/contenttype/forms"/>
  </ds:schemaRefs>
</ds:datastoreItem>
</file>

<file path=customXml/itemProps2.xml><?xml version="1.0" encoding="utf-8"?>
<ds:datastoreItem xmlns:ds="http://schemas.openxmlformats.org/officeDocument/2006/customXml" ds:itemID="{0F6AEDCB-7BE2-4258-828A-2A9D3A11BA1E}">
  <ds:schemaRefs>
    <ds:schemaRef ds:uri="db82c03e-2837-4be0-8727-e5fbd754f69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E176371-359E-4CF5-913C-6AE353FC12F5}">
  <ds:schemaRefs>
    <ds:schemaRef ds:uri="db82c03e-2837-4be0-8727-e5fbd754f69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3538</Words>
  <Application>Microsoft Office PowerPoint</Application>
  <PresentationFormat>Widescreen</PresentationFormat>
  <Paragraphs>821</Paragraphs>
  <Slides>38</Slides>
  <Notes>30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Aptos</vt:lpstr>
      <vt:lpstr>Aptos Display</vt:lpstr>
      <vt:lpstr>Arial</vt:lpstr>
      <vt:lpstr>Calibri</vt:lpstr>
      <vt:lpstr>Office Theme</vt:lpstr>
      <vt:lpstr>Team 205 – Robotic Arm to Assist Motorized Chair Users</vt:lpstr>
      <vt:lpstr>Agenda</vt:lpstr>
      <vt:lpstr>Background on Duchenne Muscular Dystrophy (DMD)</vt:lpstr>
      <vt:lpstr>Problems with the Current ROM Assistive Robot</vt:lpstr>
      <vt:lpstr>For individuals with DMD who require ROM assistance, an affordable robotic aid would provide assistance with everyday tasks</vt:lpstr>
      <vt:lpstr>System Level Objectives</vt:lpstr>
      <vt:lpstr>Derived Requirements</vt:lpstr>
      <vt:lpstr>Changes to Requirements Upon Further Discussion and New Information</vt:lpstr>
      <vt:lpstr>Breaking the System Down – 3 Subsystems</vt:lpstr>
      <vt:lpstr>Breaking the System Down – 3 Subsystems</vt:lpstr>
      <vt:lpstr>Team Members Generated Individual Concepts to be Considered</vt:lpstr>
      <vt:lpstr>Team Members Generated Individual Concepts to be Considered</vt:lpstr>
      <vt:lpstr>Team Members Generated Individual Concepts to be Considered</vt:lpstr>
      <vt:lpstr>Concept Screening Narrowed Down the Teams Concepts</vt:lpstr>
      <vt:lpstr>Concept Scoring Weighed the Importance of Each Criteria for Final Selection</vt:lpstr>
      <vt:lpstr>Assumptions for the Robotic Arm Concept</vt:lpstr>
      <vt:lpstr>System Diagram</vt:lpstr>
      <vt:lpstr>Benchmarking</vt:lpstr>
      <vt:lpstr>CAD Models</vt:lpstr>
      <vt:lpstr>Joystick Mount CAD Model</vt:lpstr>
      <vt:lpstr>Joystick Mount CAD Model</vt:lpstr>
      <vt:lpstr>Slide and Mount CAD Model</vt:lpstr>
      <vt:lpstr>Case CAD Model</vt:lpstr>
      <vt:lpstr>Case CAD Model</vt:lpstr>
      <vt:lpstr>Assembled CAD Model</vt:lpstr>
      <vt:lpstr>Risk and Risk Mitigation</vt:lpstr>
      <vt:lpstr>Team 205’s Maximum Budget is $5000</vt:lpstr>
      <vt:lpstr>Team is Currently on Schedule for CDR Preparation</vt:lpstr>
      <vt:lpstr>Conclusions and Future Work</vt:lpstr>
      <vt:lpstr>Thank you for your time!  Questions?</vt:lpstr>
      <vt:lpstr>Backup Slides, Additional Information</vt:lpstr>
      <vt:lpstr>PowerPoint Presentation</vt:lpstr>
      <vt:lpstr>System Architecture</vt:lpstr>
      <vt:lpstr>Concept Screening and Scoring</vt:lpstr>
      <vt:lpstr>Risk and Mitigation Plan</vt:lpstr>
      <vt:lpstr>Budget Decomposition</vt:lpstr>
      <vt:lpstr>Forward Kinematics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Andrew Baum</dc:creator>
  <cp:lastModifiedBy>Moriarty, Cavan</cp:lastModifiedBy>
  <cp:revision>1</cp:revision>
  <dcterms:created xsi:type="dcterms:W3CDTF">2024-10-17T17:29:17Z</dcterms:created>
  <dcterms:modified xsi:type="dcterms:W3CDTF">2025-04-30T18:44:38Z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0x0101003D21841975915F41A8985461301676F8</vt:lpwstr>
  </property>
  <property fmtid="{D5CDD505-2E9C-101B-9397-08002B2CF9AE}" pid="3" name="MediaServiceImageTags">
    <vt:lpwstr/>
  </property>
</Properties>
</file>